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47.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showSpecialPlsOnTitleSld="0">
  <p:sldMasterIdLst>
    <p:sldMasterId id="2147483682" r:id="rId3"/>
    <p:sldMasterId id="2147483683" r:id="rId4"/>
    <p:sldMasterId id="2147483684"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Lst>
  <p:sldSz cy="5143500" cx="9144000"/>
  <p:notesSz cx="6858000" cy="9144000"/>
  <p:embeddedFontLst>
    <p:embeddedFont>
      <p:font typeface="Raleway"/>
      <p:regular r:id="rId54"/>
      <p:bold r:id="rId55"/>
      <p:italic r:id="rId56"/>
      <p:boldItalic r:id="rId57"/>
    </p:embeddedFont>
    <p:embeddedFont>
      <p:font typeface="Raleway Light"/>
      <p:regular r:id="rId58"/>
      <p:bold r:id="rId59"/>
      <p:italic r:id="rId60"/>
      <p:boldItalic r:id="rId61"/>
    </p:embeddedFont>
    <p:embeddedFont>
      <p:font typeface="Work Sans"/>
      <p:regular r:id="rId62"/>
      <p:bold r:id="rId63"/>
    </p:embeddedFont>
    <p:embeddedFont>
      <p:font typeface="Work Sans Light"/>
      <p:regular r:id="rId64"/>
      <p:bold r:id="rId6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3.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WorkSans-regular.fntdata"/><Relationship Id="rId61" Type="http://schemas.openxmlformats.org/officeDocument/2006/relationships/font" Target="fonts/RalewayLight-boldItalic.fntdata"/><Relationship Id="rId20" Type="http://schemas.openxmlformats.org/officeDocument/2006/relationships/slide" Target="slides/slide14.xml"/><Relationship Id="rId64" Type="http://schemas.openxmlformats.org/officeDocument/2006/relationships/font" Target="fonts/WorkSansLight-regular.fntdata"/><Relationship Id="rId63" Type="http://schemas.openxmlformats.org/officeDocument/2006/relationships/font" Target="fonts/WorkSans-bold.fntdata"/><Relationship Id="rId22" Type="http://schemas.openxmlformats.org/officeDocument/2006/relationships/slide" Target="slides/slide16.xml"/><Relationship Id="rId21" Type="http://schemas.openxmlformats.org/officeDocument/2006/relationships/slide" Target="slides/slide15.xml"/><Relationship Id="rId65" Type="http://schemas.openxmlformats.org/officeDocument/2006/relationships/font" Target="fonts/WorkSansLight-bold.fntdata"/><Relationship Id="rId24" Type="http://schemas.openxmlformats.org/officeDocument/2006/relationships/slide" Target="slides/slide18.xml"/><Relationship Id="rId23" Type="http://schemas.openxmlformats.org/officeDocument/2006/relationships/slide" Target="slides/slide17.xml"/><Relationship Id="rId60" Type="http://schemas.openxmlformats.org/officeDocument/2006/relationships/font" Target="fonts/RalewayLight-italic.fntdata"/><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font" Target="fonts/Raleway-bold.fntdata"/><Relationship Id="rId10" Type="http://schemas.openxmlformats.org/officeDocument/2006/relationships/slide" Target="slides/slide4.xml"/><Relationship Id="rId54" Type="http://schemas.openxmlformats.org/officeDocument/2006/relationships/font" Target="fonts/Raleway-regular.fntdata"/><Relationship Id="rId13" Type="http://schemas.openxmlformats.org/officeDocument/2006/relationships/slide" Target="slides/slide7.xml"/><Relationship Id="rId57" Type="http://schemas.openxmlformats.org/officeDocument/2006/relationships/font" Target="fonts/Raleway-boldItalic.fntdata"/><Relationship Id="rId12" Type="http://schemas.openxmlformats.org/officeDocument/2006/relationships/slide" Target="slides/slide6.xml"/><Relationship Id="rId56" Type="http://schemas.openxmlformats.org/officeDocument/2006/relationships/font" Target="fonts/Raleway-italic.fntdata"/><Relationship Id="rId15" Type="http://schemas.openxmlformats.org/officeDocument/2006/relationships/slide" Target="slides/slide9.xml"/><Relationship Id="rId59" Type="http://schemas.openxmlformats.org/officeDocument/2006/relationships/font" Target="fonts/RalewayLight-bold.fntdata"/><Relationship Id="rId14" Type="http://schemas.openxmlformats.org/officeDocument/2006/relationships/slide" Target="slides/slide8.xml"/><Relationship Id="rId58" Type="http://schemas.openxmlformats.org/officeDocument/2006/relationships/font" Target="fonts/RalewayLight-regular.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naccooperative.org/" TargetMode="External"/><Relationship Id="rId3" Type="http://schemas.openxmlformats.org/officeDocument/2006/relationships/hyperlink" Target="http://www.worldcat.org/oclc/975481514" TargetMode="External"/><Relationship Id="rId4" Type="http://schemas.openxmlformats.org/officeDocument/2006/relationships/hyperlink" Target="http://experiment.worldcat.org/entity/work/data/6553657" TargetMode="External"/><Relationship Id="rId5" Type="http://schemas.openxmlformats.org/officeDocument/2006/relationships/hyperlink" Target="https://americanart.si.edu/search" TargetMode="External"/><Relationship Id="rId6" Type="http://schemas.openxmlformats.org/officeDocument/2006/relationships/hyperlink" Target="http://dbpedia.org/page/Octavia_E._Butler" TargetMode="Externa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refine.codefork.com/reconcile/viaf" TargetMode="External"/><Relationship Id="rId3" Type="http://schemas.openxmlformats.org/officeDocument/2006/relationships/hyperlink" Target="http://refine.codefork.com/reconcile/viafproxy/LC" TargetMode="External"/><Relationship Id="rId4" Type="http://schemas.openxmlformats.org/officeDocument/2006/relationships/hyperlink" Target="http://refine.codefork.com/reconcile/viafproxy/JPG" TargetMode="Externa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vocab.getty.edu/queries" TargetMode="External"/><Relationship Id="rId3" Type="http://schemas.openxmlformats.org/officeDocument/2006/relationships/hyperlink" Target="http://vocab.getty.edu/queries#Finding_Subjects" TargetMode="Externa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127.0.0.1:3333/" TargetMode="External"/><Relationship Id="rId3" Type="http://schemas.openxmlformats.org/officeDocument/2006/relationships/hyperlink" Target="http://localhost:3333/" TargetMode="Externa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127.0.0.1:3333/" TargetMode="Externa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6" name="Shape 176"/>
        <p:cNvGrpSpPr/>
        <p:nvPr/>
      </p:nvGrpSpPr>
      <p:grpSpPr>
        <a:xfrm>
          <a:off x="0" y="0"/>
          <a:ext cx="0" cy="0"/>
          <a:chOff x="0" y="0"/>
          <a:chExt cx="0" cy="0"/>
        </a:xfrm>
      </p:grpSpPr>
      <p:sp>
        <p:nvSpPr>
          <p:cNvPr id="177" name="Google Shape;177;p: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My name is Ryan Mendenhall, I work as a Metadata Librarian with digital collections at Columbia University.  Thanks for attending!</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9" name="Shape 249"/>
        <p:cNvGrpSpPr/>
        <p:nvPr/>
      </p:nvGrpSpPr>
      <p:grpSpPr>
        <a:xfrm>
          <a:off x="0" y="0"/>
          <a:ext cx="0" cy="0"/>
          <a:chOff x="0" y="0"/>
          <a:chExt cx="0" cy="0"/>
        </a:xfrm>
      </p:grpSpPr>
      <p:sp>
        <p:nvSpPr>
          <p:cNvPr id="250" name="Google Shape;250;g43a35870bf_0_6: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43a35870bf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6" name="Shape 256"/>
        <p:cNvGrpSpPr/>
        <p:nvPr/>
      </p:nvGrpSpPr>
      <p:grpSpPr>
        <a:xfrm>
          <a:off x="0" y="0"/>
          <a:ext cx="0" cy="0"/>
          <a:chOff x="0" y="0"/>
          <a:chExt cx="0" cy="0"/>
        </a:xfrm>
      </p:grpSpPr>
      <p:sp>
        <p:nvSpPr>
          <p:cNvPr id="257" name="Google Shape;257;g43a35870bf_0_0: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43a35870b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focus of today’s workshop will be the use of OpenRefine for “reconciliation,” often a key step on the way to creating linked [open] data.  In reconciliation, we take our [textual] data and query an external published dataset to retrieve the URIs needed for any linked data implementation.  In the previous slide, we briefly talked about the structure of linked data; now, let’s look at some examples of linked data implementations or experiments.  Linked data is already around us</a:t>
            </a:r>
            <a:endParaRPr/>
          </a:p>
          <a:p>
            <a:pPr indent="0" lvl="0" marL="0" rtl="0" algn="l">
              <a:spcBef>
                <a:spcPts val="600"/>
              </a:spcBef>
              <a:spcAft>
                <a:spcPts val="0"/>
              </a:spcAft>
              <a:buNone/>
            </a:pPr>
            <a:r>
              <a:rPr lang="en" u="sng">
                <a:solidFill>
                  <a:schemeClr val="hlink"/>
                </a:solidFill>
                <a:hlinkClick r:id="rId2"/>
              </a:rPr>
              <a:t>SNAC</a:t>
            </a:r>
            <a:r>
              <a:rPr lang="en"/>
              <a:t>: search for Rosa Luxemburg</a:t>
            </a:r>
            <a:endParaRPr/>
          </a:p>
          <a:p>
            <a:pPr indent="0" lvl="0" marL="0" rtl="0" algn="l">
              <a:spcBef>
                <a:spcPts val="600"/>
              </a:spcBef>
              <a:spcAft>
                <a:spcPts val="0"/>
              </a:spcAft>
              <a:buNone/>
            </a:pPr>
            <a:r>
              <a:rPr lang="en">
                <a:solidFill>
                  <a:schemeClr val="dk1"/>
                </a:solidFill>
              </a:rPr>
              <a:t>WorldCat Works and WorldCat Identities: </a:t>
            </a:r>
            <a:r>
              <a:rPr lang="en" u="sng">
                <a:solidFill>
                  <a:schemeClr val="hlink"/>
                </a:solidFill>
                <a:hlinkClick r:id="rId3"/>
              </a:rPr>
              <a:t>http://www.worldcat.org/oclc/975481514</a:t>
            </a:r>
            <a:r>
              <a:rPr lang="en">
                <a:solidFill>
                  <a:schemeClr val="dk1"/>
                </a:solidFill>
              </a:rPr>
              <a:t> leading to:  </a:t>
            </a:r>
            <a:r>
              <a:rPr lang="en" u="sng">
                <a:solidFill>
                  <a:schemeClr val="hlink"/>
                </a:solidFill>
                <a:hlinkClick r:id="rId4"/>
              </a:rPr>
              <a:t>http://experiment.worldcat.org/entity/work/data/6553657</a:t>
            </a:r>
            <a:r>
              <a:rPr lang="en">
                <a:solidFill>
                  <a:schemeClr val="dk1"/>
                </a:solidFill>
              </a:rPr>
              <a:t> </a:t>
            </a:r>
            <a:endParaRPr>
              <a:solidFill>
                <a:schemeClr val="dk1"/>
              </a:solidFill>
            </a:endParaRPr>
          </a:p>
          <a:p>
            <a:pPr indent="0" lvl="0" marL="0" rtl="0" algn="l">
              <a:spcBef>
                <a:spcPts val="600"/>
              </a:spcBef>
              <a:spcAft>
                <a:spcPts val="0"/>
              </a:spcAft>
              <a:buNone/>
            </a:pPr>
            <a:r>
              <a:rPr lang="en" u="sng">
                <a:solidFill>
                  <a:schemeClr val="hlink"/>
                </a:solidFill>
                <a:hlinkClick r:id="rId5"/>
              </a:rPr>
              <a:t>Smithsonian American Art Museum online collections</a:t>
            </a:r>
            <a:r>
              <a:rPr lang="en">
                <a:solidFill>
                  <a:schemeClr val="dk1"/>
                </a:solidFill>
              </a:rPr>
              <a:t> search for Lee Krasner</a:t>
            </a:r>
            <a:endParaRPr>
              <a:solidFill>
                <a:schemeClr val="dk1"/>
              </a:solidFill>
            </a:endParaRPr>
          </a:p>
          <a:p>
            <a:pPr indent="0" lvl="0" marL="0" rtl="0" algn="l">
              <a:spcBef>
                <a:spcPts val="600"/>
              </a:spcBef>
              <a:spcAft>
                <a:spcPts val="0"/>
              </a:spcAft>
              <a:buNone/>
            </a:pPr>
            <a:r>
              <a:rPr lang="en">
                <a:solidFill>
                  <a:schemeClr val="dk1"/>
                </a:solidFill>
              </a:rPr>
              <a:t>Wikidata/Wikipedia/DBPedia search for Octavia Butler ; dbpedia link: </a:t>
            </a:r>
            <a:r>
              <a:rPr lang="en" u="sng">
                <a:solidFill>
                  <a:schemeClr val="hlink"/>
                </a:solidFill>
                <a:hlinkClick r:id="rId6"/>
              </a:rPr>
              <a:t>http://dbpedia.org/page/Octavia_E._Butler</a:t>
            </a:r>
            <a:r>
              <a:rPr lang="en">
                <a:solidFill>
                  <a:schemeClr val="dk1"/>
                </a:solidFill>
              </a:rPr>
              <a:t> </a:t>
            </a:r>
            <a:endParaRPr>
              <a:solidFill>
                <a:schemeClr val="dk1"/>
              </a:solidFill>
            </a:endParaRPr>
          </a:p>
          <a:p>
            <a:pPr indent="0" lvl="0" marL="0" rtl="0" algn="l">
              <a:spcBef>
                <a:spcPts val="600"/>
              </a:spcBef>
              <a:spcAft>
                <a:spcPts val="0"/>
              </a:spcAft>
              <a:buClr>
                <a:schemeClr val="dk1"/>
              </a:buClr>
              <a:buSzPts val="1100"/>
              <a:buFont typeface="Arial"/>
              <a:buNone/>
            </a:pPr>
            <a:r>
              <a:rPr lang="en">
                <a:solidFill>
                  <a:schemeClr val="dk1"/>
                </a:solidFill>
              </a:rPr>
              <a:t>Linked Jazz</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3" name="Shape 263"/>
        <p:cNvGrpSpPr/>
        <p:nvPr/>
      </p:nvGrpSpPr>
      <p:grpSpPr>
        <a:xfrm>
          <a:off x="0" y="0"/>
          <a:ext cx="0" cy="0"/>
          <a:chOff x="0" y="0"/>
          <a:chExt cx="0" cy="0"/>
        </a:xfrm>
      </p:grpSpPr>
      <p:sp>
        <p:nvSpPr>
          <p:cNvPr id="264" name="Google Shape;264;g24fbe92a26_0_0: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24fbe92a2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So what vocabularies are there to query? Here are some vocabularies that are published as linked open data.</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4" name="Shape 274"/>
        <p:cNvGrpSpPr/>
        <p:nvPr/>
      </p:nvGrpSpPr>
      <p:grpSpPr>
        <a:xfrm>
          <a:off x="0" y="0"/>
          <a:ext cx="0" cy="0"/>
          <a:chOff x="0" y="0"/>
          <a:chExt cx="0" cy="0"/>
        </a:xfrm>
      </p:grpSpPr>
      <p:sp>
        <p:nvSpPr>
          <p:cNvPr id="275" name="Google Shape;275;g25022b3c25_0_119: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25022b3c25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b="1">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You can find lots more linked open data vocabularies in the Linked Open Data Cloud (here’s a representation of that)</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2" name="Shape 282"/>
        <p:cNvGrpSpPr/>
        <p:nvPr/>
      </p:nvGrpSpPr>
      <p:grpSpPr>
        <a:xfrm>
          <a:off x="0" y="0"/>
          <a:ext cx="0" cy="0"/>
          <a:chOff x="0" y="0"/>
          <a:chExt cx="0" cy="0"/>
        </a:xfrm>
      </p:grpSpPr>
      <p:sp>
        <p:nvSpPr>
          <p:cNvPr id="283" name="Google Shape;283;g24f89e3a71_0_43: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24f89e3a71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Let’s take a minute to define reconciliation, a key focus of today’s workshop. Would anyone be willing to share what you think this term means?</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9" name="Shape 289"/>
        <p:cNvGrpSpPr/>
        <p:nvPr/>
      </p:nvGrpSpPr>
      <p:grpSpPr>
        <a:xfrm>
          <a:off x="0" y="0"/>
          <a:ext cx="0" cy="0"/>
          <a:chOff x="0" y="0"/>
          <a:chExt cx="0" cy="0"/>
        </a:xfrm>
      </p:grpSpPr>
      <p:sp>
        <p:nvSpPr>
          <p:cNvPr id="290" name="Google Shape;290;g3ac3511c0b_0_3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3ac3511c0b_0_3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rPr>
              <a:t>As explained on the OpenRefine wiki, “Reconciliation is a semi-automated process of matching text names to database IDs (keys).”</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6" name="Shape 296"/>
        <p:cNvGrpSpPr/>
        <p:nvPr/>
      </p:nvGrpSpPr>
      <p:grpSpPr>
        <a:xfrm>
          <a:off x="0" y="0"/>
          <a:ext cx="0" cy="0"/>
          <a:chOff x="0" y="0"/>
          <a:chExt cx="0" cy="0"/>
        </a:xfrm>
      </p:grpSpPr>
      <p:sp>
        <p:nvSpPr>
          <p:cNvPr id="297" name="Google Shape;297;g3ac3511c0b_0_567: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3ac3511c0b_0_5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description is from the technical OpenRefine documentation</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3" name="Shape 303"/>
        <p:cNvGrpSpPr/>
        <p:nvPr/>
      </p:nvGrpSpPr>
      <p:grpSpPr>
        <a:xfrm>
          <a:off x="0" y="0"/>
          <a:ext cx="0" cy="0"/>
          <a:chOff x="0" y="0"/>
          <a:chExt cx="0" cy="0"/>
        </a:xfrm>
      </p:grpSpPr>
      <p:sp>
        <p:nvSpPr>
          <p:cNvPr id="304" name="Google Shape;304;g237cfc60ba_1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237cfc60ba_1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Here’s how I understand it. Reconciliation in our context is matching names in dataset A with names in dataset B and grabbing some data from dataset B.</a:t>
            </a:r>
            <a:endParaRPr i="1" sz="18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So this is what happens when we reconcile with OpenRefine</a:t>
            </a:r>
            <a:endParaRPr>
              <a:solidFill>
                <a:schemeClr val="dk1"/>
              </a:solidFill>
            </a:endParaRPr>
          </a:p>
          <a:p>
            <a:pPr indent="-222250" lvl="0" marL="342900" rtl="0" algn="l">
              <a:lnSpc>
                <a:spcPct val="115000"/>
              </a:lnSpc>
              <a:spcBef>
                <a:spcPts val="0"/>
              </a:spcBef>
              <a:spcAft>
                <a:spcPts val="0"/>
              </a:spcAft>
              <a:buClr>
                <a:schemeClr val="dk1"/>
              </a:buClr>
              <a:buSzPts val="1100"/>
              <a:buAutoNum type="arabicPeriod"/>
            </a:pPr>
            <a:r>
              <a:rPr lang="en">
                <a:solidFill>
                  <a:schemeClr val="dk1"/>
                </a:solidFill>
              </a:rPr>
              <a:t>Reconciliation service queries linked open data controlled vocabulary</a:t>
            </a:r>
            <a:endParaRPr>
              <a:solidFill>
                <a:schemeClr val="dk1"/>
              </a:solidFill>
            </a:endParaRPr>
          </a:p>
          <a:p>
            <a:pPr indent="-222250" lvl="0" marL="342900" rtl="0" algn="l">
              <a:lnSpc>
                <a:spcPct val="115000"/>
              </a:lnSpc>
              <a:spcBef>
                <a:spcPts val="0"/>
              </a:spcBef>
              <a:spcAft>
                <a:spcPts val="0"/>
              </a:spcAft>
              <a:buClr>
                <a:schemeClr val="dk1"/>
              </a:buClr>
              <a:buSzPts val="1100"/>
              <a:buAutoNum type="arabicPeriod"/>
            </a:pPr>
            <a:r>
              <a:rPr lang="en">
                <a:solidFill>
                  <a:schemeClr val="dk1"/>
                </a:solidFill>
              </a:rPr>
              <a:t>Reconciliation service performs fuzzy matching of our data’s names against the vocabulary’s names</a:t>
            </a:r>
            <a:endParaRPr>
              <a:solidFill>
                <a:schemeClr val="dk1"/>
              </a:solidFill>
            </a:endParaRPr>
          </a:p>
          <a:p>
            <a:pPr indent="-222250" lvl="0" marL="342900" rtl="0" algn="l">
              <a:lnSpc>
                <a:spcPct val="115000"/>
              </a:lnSpc>
              <a:spcBef>
                <a:spcPts val="0"/>
              </a:spcBef>
              <a:spcAft>
                <a:spcPts val="0"/>
              </a:spcAft>
              <a:buClr>
                <a:schemeClr val="dk1"/>
              </a:buClr>
              <a:buSzPts val="1100"/>
              <a:buAutoNum type="arabicPeriod"/>
            </a:pPr>
            <a:r>
              <a:rPr lang="en">
                <a:solidFill>
                  <a:schemeClr val="dk1"/>
                </a:solidFill>
              </a:rPr>
              <a:t>Reconciliation service returns results with some kind of match confidence indication so they can be curated by us in OpenRefine</a:t>
            </a:r>
            <a:endParaRPr>
              <a:solidFill>
                <a:schemeClr val="dk1"/>
              </a:solidFill>
            </a:endParaRPr>
          </a:p>
          <a:p>
            <a:pPr indent="-222250" lvl="0" marL="342900" rtl="0" algn="l">
              <a:lnSpc>
                <a:spcPct val="115000"/>
              </a:lnSpc>
              <a:spcBef>
                <a:spcPts val="0"/>
              </a:spcBef>
              <a:spcAft>
                <a:spcPts val="0"/>
              </a:spcAft>
              <a:buClr>
                <a:schemeClr val="dk1"/>
              </a:buClr>
              <a:buSzPts val="1100"/>
              <a:buAutoNum type="arabicPeriod"/>
            </a:pPr>
            <a:r>
              <a:rPr lang="en">
                <a:solidFill>
                  <a:schemeClr val="dk1"/>
                </a:solidFill>
              </a:rPr>
              <a:t>We’ll use OpenRefine to extract data from the reconciliation result (in this case URIs)</a:t>
            </a:r>
            <a:endParaRPr>
              <a:solidFill>
                <a:schemeClr val="dk1"/>
              </a:solidFill>
            </a:endParaRPr>
          </a:p>
          <a:p>
            <a:pPr indent="-222250" lvl="0" marL="342900" rtl="0" algn="l">
              <a:lnSpc>
                <a:spcPct val="115000"/>
              </a:lnSpc>
              <a:spcBef>
                <a:spcPts val="0"/>
              </a:spcBef>
              <a:spcAft>
                <a:spcPts val="0"/>
              </a:spcAft>
              <a:buClr>
                <a:schemeClr val="dk1"/>
              </a:buClr>
              <a:buSzPts val="1100"/>
              <a:buAutoNum type="arabicPeriod"/>
            </a:pPr>
            <a:r>
              <a:rPr lang="en">
                <a:solidFill>
                  <a:schemeClr val="dk1"/>
                </a:solidFill>
              </a:rPr>
              <a:t>Export from OpenRefine</a:t>
            </a:r>
            <a:endParaRPr>
              <a:solidFill>
                <a:schemeClr val="dk1"/>
              </a:solidFill>
            </a:endParaRPr>
          </a:p>
          <a:p>
            <a:pPr indent="-222250" lvl="0" marL="342900" rtl="0" algn="l">
              <a:lnSpc>
                <a:spcPct val="115000"/>
              </a:lnSpc>
              <a:spcBef>
                <a:spcPts val="0"/>
              </a:spcBef>
              <a:spcAft>
                <a:spcPts val="0"/>
              </a:spcAft>
              <a:buClr>
                <a:schemeClr val="dk1"/>
              </a:buClr>
              <a:buSzPts val="1100"/>
              <a:buAutoNum type="arabicPeriod"/>
            </a:pPr>
            <a:r>
              <a:rPr lang="en">
                <a:solidFill>
                  <a:schemeClr val="dk1"/>
                </a:solidFill>
              </a:rPr>
              <a:t>Finally, Import new data into your system</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0" name="Shape 310"/>
        <p:cNvGrpSpPr/>
        <p:nvPr/>
      </p:nvGrpSpPr>
      <p:grpSpPr>
        <a:xfrm>
          <a:off x="0" y="0"/>
          <a:ext cx="0" cy="0"/>
          <a:chOff x="0" y="0"/>
          <a:chExt cx="0" cy="0"/>
        </a:xfrm>
      </p:grpSpPr>
      <p:sp>
        <p:nvSpPr>
          <p:cNvPr id="311" name="Google Shape;311;g3ac3511c0b_0_273: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3ac3511c0b_0_2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This is a reconciliation service created by Jeff Chiu. It’s awesome and I find it’s fast and easy to use. Right now we’ll use the public service that Jeff set up; this is for small-scale usage, like the 30-100 records we’re working with in this workshop. If you will be reconciling a large number of records, he’s made the code available on Github and you can set up a local reconciliation service on your own computer and not tax his public server.  You can find the instructions for doing that on Jeff’s github, linked to from this page.</a:t>
            </a:r>
            <a:endParaRPr/>
          </a:p>
          <a:p>
            <a:pPr indent="0" lvl="0" marL="0" rtl="0" algn="l">
              <a:spcBef>
                <a:spcPts val="0"/>
              </a:spcBef>
              <a:spcAft>
                <a:spcPts val="0"/>
              </a:spcAft>
              <a:buNone/>
            </a:pPr>
            <a:r>
              <a:t/>
            </a:r>
            <a:endParaRPr/>
          </a:p>
          <a:p>
            <a:pPr indent="0" lvl="0" marL="0" rtl="0" algn="l">
              <a:lnSpc>
                <a:spcPct val="115000"/>
              </a:lnSpc>
              <a:spcBef>
                <a:spcPts val="0"/>
              </a:spcBef>
              <a:spcAft>
                <a:spcPts val="0"/>
              </a:spcAft>
              <a:buNone/>
            </a:pPr>
            <a:r>
              <a:rPr lang="en">
                <a:solidFill>
                  <a:schemeClr val="dk1"/>
                </a:solidFill>
              </a:rPr>
              <a:t>A quick note that Jeff’s service also provides a way to get not just VIAF URIs, but the source URIs from VIAF contributors like Library of Congress [LC/NAF] or Getty [ULAN]. You do that by using his “viafproxy” URL.</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a:solidFill>
                  <a:schemeClr val="dk1"/>
                </a:solidFill>
              </a:rPr>
              <a:t>URLS</a:t>
            </a:r>
            <a:endParaRPr>
              <a:solidFill>
                <a:schemeClr val="dk1"/>
              </a:solidFill>
            </a:endParaRPr>
          </a:p>
          <a:p>
            <a:pPr indent="-298450" lvl="1" marL="914400" rtl="0" algn="l">
              <a:lnSpc>
                <a:spcPct val="115000"/>
              </a:lnSpc>
              <a:spcBef>
                <a:spcPts val="0"/>
              </a:spcBef>
              <a:spcAft>
                <a:spcPts val="0"/>
              </a:spcAft>
              <a:buClr>
                <a:schemeClr val="dk1"/>
              </a:buClr>
              <a:buSzPts val="1100"/>
              <a:buAutoNum type="alphaLcPeriod"/>
            </a:pPr>
            <a:r>
              <a:rPr lang="en" u="sng">
                <a:solidFill>
                  <a:srgbClr val="1155CC"/>
                </a:solidFill>
                <a:hlinkClick r:id="rId2"/>
              </a:rPr>
              <a:t>http://refine.codefork.com/reconcile/viaf</a:t>
            </a:r>
            <a:endParaRPr>
              <a:solidFill>
                <a:schemeClr val="dk1"/>
              </a:solidFill>
            </a:endParaRPr>
          </a:p>
          <a:p>
            <a:pPr indent="-298450" lvl="1" marL="914400" rtl="0" algn="l">
              <a:lnSpc>
                <a:spcPct val="115000"/>
              </a:lnSpc>
              <a:spcBef>
                <a:spcPts val="0"/>
              </a:spcBef>
              <a:spcAft>
                <a:spcPts val="0"/>
              </a:spcAft>
              <a:buClr>
                <a:schemeClr val="dk1"/>
              </a:buClr>
              <a:buSzPts val="1100"/>
              <a:buAutoNum type="alphaLcPeriod"/>
            </a:pPr>
            <a:r>
              <a:rPr lang="en" u="sng">
                <a:solidFill>
                  <a:srgbClr val="1155CC"/>
                </a:solidFill>
                <a:hlinkClick r:id="rId3"/>
              </a:rPr>
              <a:t>http://refine.codefork.com/reconcile/viafproxy/LC</a:t>
            </a:r>
            <a:endParaRPr>
              <a:solidFill>
                <a:schemeClr val="dk1"/>
              </a:solidFill>
            </a:endParaRPr>
          </a:p>
          <a:p>
            <a:pPr indent="-298450" lvl="1" marL="914400" rtl="0" algn="l">
              <a:lnSpc>
                <a:spcPct val="115000"/>
              </a:lnSpc>
              <a:spcBef>
                <a:spcPts val="0"/>
              </a:spcBef>
              <a:spcAft>
                <a:spcPts val="0"/>
              </a:spcAft>
              <a:buClr>
                <a:schemeClr val="dk1"/>
              </a:buClr>
              <a:buSzPts val="1100"/>
              <a:buAutoNum type="alphaLcPeriod"/>
            </a:pPr>
            <a:r>
              <a:rPr lang="en" u="sng">
                <a:solidFill>
                  <a:schemeClr val="hlink"/>
                </a:solidFill>
                <a:hlinkClick r:id="rId4"/>
              </a:rPr>
              <a:t>http://refine.codefork.com/reconcile/viafproxy/JPG</a:t>
            </a:r>
            <a:r>
              <a:rPr lang="en">
                <a:solidFill>
                  <a:schemeClr val="dk1"/>
                </a:solidFill>
              </a:rPr>
              <a:t> </a:t>
            </a:r>
            <a:endParaRPr>
              <a:solidFill>
                <a:schemeClr val="dk1"/>
              </a:solidFill>
            </a:endParaRPr>
          </a:p>
          <a:p>
            <a:pPr indent="0" lvl="0" marL="0" rtl="0" algn="l">
              <a:lnSpc>
                <a:spcPct val="115000"/>
              </a:lnSpc>
              <a:spcBef>
                <a:spcPts val="0"/>
              </a:spcBef>
              <a:spcAft>
                <a:spcPts val="0"/>
              </a:spcAft>
              <a:buNone/>
            </a:pPr>
            <a:r>
              <a:rPr lang="en">
                <a:solidFill>
                  <a:schemeClr val="dk1"/>
                </a:solidFill>
              </a:rPr>
              <a:t>But for now let’s copy the link he has for plain old VIAF (number 1 on the slide). These links are also included in the text file in the Dropbox link you downloaded earlier.</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7" name="Shape 317"/>
        <p:cNvGrpSpPr/>
        <p:nvPr/>
      </p:nvGrpSpPr>
      <p:grpSpPr>
        <a:xfrm>
          <a:off x="0" y="0"/>
          <a:ext cx="0" cy="0"/>
          <a:chOff x="0" y="0"/>
          <a:chExt cx="0" cy="0"/>
        </a:xfrm>
      </p:grpSpPr>
      <p:sp>
        <p:nvSpPr>
          <p:cNvPr id="318" name="Google Shape;318;g3ac3511c0b_0_396: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3ac3511c0b_0_3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If you’ve never used a given reconciliation service</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2" name="Shape 182"/>
        <p:cNvGrpSpPr/>
        <p:nvPr/>
      </p:nvGrpSpPr>
      <p:grpSpPr>
        <a:xfrm>
          <a:off x="0" y="0"/>
          <a:ext cx="0" cy="0"/>
          <a:chOff x="0" y="0"/>
          <a:chExt cx="0" cy="0"/>
        </a:xfrm>
      </p:grpSpPr>
      <p:sp>
        <p:nvSpPr>
          <p:cNvPr id="183" name="Google Shape;183;g25022b3c25_0_107: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25022b3c25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Before we get started with introductions, we’d like to provide a brief overview of the structure for today’s activities. . .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1" name="Shape 331"/>
        <p:cNvGrpSpPr/>
        <p:nvPr/>
      </p:nvGrpSpPr>
      <p:grpSpPr>
        <a:xfrm>
          <a:off x="0" y="0"/>
          <a:ext cx="0" cy="0"/>
          <a:chOff x="0" y="0"/>
          <a:chExt cx="0" cy="0"/>
        </a:xfrm>
      </p:grpSpPr>
      <p:sp>
        <p:nvSpPr>
          <p:cNvPr id="332" name="Google Shape;332;g3ac3511c0b_0_402: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3ac3511c0b_0_4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DEMO Begin running LC-Viaf Proxy reconciliation on Contributor column; after running, either discuss facets or return to slides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Once the reconciliation service has finished running, OpenRefine opens some facets to help you with QC. Last week, I covered facets in great detail mentioned that </a:t>
            </a:r>
            <a:r>
              <a:rPr lang="en" sz="1200">
                <a:solidFill>
                  <a:schemeClr val="dk1"/>
                </a:solidFill>
                <a:latin typeface="Calibri"/>
                <a:ea typeface="Calibri"/>
                <a:cs typeface="Calibri"/>
                <a:sym typeface="Calibri"/>
              </a:rPr>
              <a:t>it’s important to know that as you change data, facets update; always be cognizant when making changes of which facets are open/active, how many rows/records you are working with at a given time (always check at upper left). This is especially important when you have the judgement:none facet selected, since as you match, the data on the screen will change. I missed a lot of matches once this way.</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9" name="Shape 339"/>
        <p:cNvGrpSpPr/>
        <p:nvPr/>
      </p:nvGrpSpPr>
      <p:grpSpPr>
        <a:xfrm>
          <a:off x="0" y="0"/>
          <a:ext cx="0" cy="0"/>
          <a:chOff x="0" y="0"/>
          <a:chExt cx="0" cy="0"/>
        </a:xfrm>
      </p:grpSpPr>
      <p:sp>
        <p:nvSpPr>
          <p:cNvPr id="340" name="Google Shape;340;g3ac3511c0b_0_408: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3ac3511c0b_0_4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Now we can select matches. The VIAF conciliator service provides you with up to 3 possible matches.  If you’re not sure if the choice you’re thinking of selecting, click the name and take a look at the LC/NAF record. The single check matches just that cell, and the double check matches all cells with that value. Note that if you have many pages in your data, clicking the double check will scroll you back to top of the first page.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7" name="Shape 347"/>
        <p:cNvGrpSpPr/>
        <p:nvPr/>
      </p:nvGrpSpPr>
      <p:grpSpPr>
        <a:xfrm>
          <a:off x="0" y="0"/>
          <a:ext cx="0" cy="0"/>
          <a:chOff x="0" y="0"/>
          <a:chExt cx="0" cy="0"/>
        </a:xfrm>
      </p:grpSpPr>
      <p:sp>
        <p:nvSpPr>
          <p:cNvPr id="348" name="Google Shape;348;g3ac3511c0b_0_557: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3ac3511c0b_0_5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AP </a:t>
            </a:r>
            <a:r>
              <a:rPr lang="en"/>
              <a:t>Note that sometimes, the tool doesn’t give you the result you expect. You can either leave the cell unreconciled, or mark it as new to help yourself find it via faceting later. In the case of Derick Baegert, the records are not quite clustered right in VIAF: we have three separate records from different sources for this artist. It’s up to you to choose the record that best fits your needs.</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5" name="Shape 355"/>
        <p:cNvGrpSpPr/>
        <p:nvPr/>
      </p:nvGrpSpPr>
      <p:grpSpPr>
        <a:xfrm>
          <a:off x="0" y="0"/>
          <a:ext cx="0" cy="0"/>
          <a:chOff x="0" y="0"/>
          <a:chExt cx="0" cy="0"/>
        </a:xfrm>
      </p:grpSpPr>
      <p:sp>
        <p:nvSpPr>
          <p:cNvPr id="356" name="Google Shape;356;g43b60419dd_0_2: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43b60419dd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2" name="Shape 362"/>
        <p:cNvGrpSpPr/>
        <p:nvPr/>
      </p:nvGrpSpPr>
      <p:grpSpPr>
        <a:xfrm>
          <a:off x="0" y="0"/>
          <a:ext cx="0" cy="0"/>
          <a:chOff x="0" y="0"/>
          <a:chExt cx="0" cy="0"/>
        </a:xfrm>
      </p:grpSpPr>
      <p:sp>
        <p:nvSpPr>
          <p:cNvPr id="363" name="Google Shape;363;g3ac3511c0b_0_420: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3ac3511c0b_0_4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Now that we’ve matched all we want to match, make sure to clear the facet. Now we can extract the URI and name for each matched record using GREL, or General Refine Expression Language. We’ll add a new column based on the reconciled column, and first enter some GREL to extract the id. We can actually modify the GREL right in OpenRefine to turn it into the VIAF URI, which you can see on the VIAF record page under “permalink”. We can also add the display name from VIAF.</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9" name="Shape 369"/>
        <p:cNvGrpSpPr/>
        <p:nvPr/>
      </p:nvGrpSpPr>
      <p:grpSpPr>
        <a:xfrm>
          <a:off x="0" y="0"/>
          <a:ext cx="0" cy="0"/>
          <a:chOff x="0" y="0"/>
          <a:chExt cx="0" cy="0"/>
        </a:xfrm>
      </p:grpSpPr>
      <p:sp>
        <p:nvSpPr>
          <p:cNvPr id="370" name="Google Shape;370;g43b60419dd_0_8: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43b60419dd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6" name="Shape 376"/>
        <p:cNvGrpSpPr/>
        <p:nvPr/>
      </p:nvGrpSpPr>
      <p:grpSpPr>
        <a:xfrm>
          <a:off x="0" y="0"/>
          <a:ext cx="0" cy="0"/>
          <a:chOff x="0" y="0"/>
          <a:chExt cx="0" cy="0"/>
        </a:xfrm>
      </p:grpSpPr>
      <p:sp>
        <p:nvSpPr>
          <p:cNvPr id="377" name="Google Shape;377;g43b60419dd_0_14: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43b60419dd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3" name="Shape 383"/>
        <p:cNvGrpSpPr/>
        <p:nvPr/>
      </p:nvGrpSpPr>
      <p:grpSpPr>
        <a:xfrm>
          <a:off x="0" y="0"/>
          <a:ext cx="0" cy="0"/>
          <a:chOff x="0" y="0"/>
          <a:chExt cx="0" cy="0"/>
        </a:xfrm>
      </p:grpSpPr>
      <p:sp>
        <p:nvSpPr>
          <p:cNvPr id="384" name="Google Shape;384;g3ac3511c0b_0_534: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5" name="Google Shape;385;g3ac3511c0b_0_5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AP</a:t>
            </a:r>
            <a:endParaRPr/>
          </a:p>
          <a:p>
            <a:pPr indent="0" lvl="0" marL="0" rtl="0" algn="l">
              <a:spcBef>
                <a:spcPts val="0"/>
              </a:spcBef>
              <a:spcAft>
                <a:spcPts val="0"/>
              </a:spcAft>
              <a:buNone/>
            </a:pPr>
            <a:r>
              <a:rPr lang="en"/>
              <a:t>The Wikidata reconciliation service also works with the new OpenRefine Data Extension API. We can grab data like birth date, sex or gender, ULAN ID, and image. We can even select VIAF ID, which I’ve used during QC to compare and double check results.</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2" name="Shape 392"/>
        <p:cNvGrpSpPr/>
        <p:nvPr/>
      </p:nvGrpSpPr>
      <p:grpSpPr>
        <a:xfrm>
          <a:off x="0" y="0"/>
          <a:ext cx="0" cy="0"/>
          <a:chOff x="0" y="0"/>
          <a:chExt cx="0" cy="0"/>
        </a:xfrm>
      </p:grpSpPr>
      <p:sp>
        <p:nvSpPr>
          <p:cNvPr id="393" name="Google Shape;393;g43b60419dd_0_20: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4" name="Google Shape;394;g43b60419dd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9" name="Shape 399"/>
        <p:cNvGrpSpPr/>
        <p:nvPr/>
      </p:nvGrpSpPr>
      <p:grpSpPr>
        <a:xfrm>
          <a:off x="0" y="0"/>
          <a:ext cx="0" cy="0"/>
          <a:chOff x="0" y="0"/>
          <a:chExt cx="0" cy="0"/>
        </a:xfrm>
      </p:grpSpPr>
      <p:sp>
        <p:nvSpPr>
          <p:cNvPr id="400" name="Google Shape;400;g43b60419dd_0_26: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43b60419dd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9" name="Shape 189"/>
        <p:cNvGrpSpPr/>
        <p:nvPr/>
      </p:nvGrpSpPr>
      <p:grpSpPr>
        <a:xfrm>
          <a:off x="0" y="0"/>
          <a:ext cx="0" cy="0"/>
          <a:chOff x="0" y="0"/>
          <a:chExt cx="0" cy="0"/>
        </a:xfrm>
      </p:grpSpPr>
      <p:sp>
        <p:nvSpPr>
          <p:cNvPr id="190" name="Google Shape;190;g250b3ced9f_0_10: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250b3ced9f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Who was here last week?</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Round Robin of attendees:</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Name, place of work/type of work, [low,medium,high] comfort level with linked data, a bit about a project you’re working on or would like to work on that makes use of LOD, if any</a:t>
            </a:r>
            <a:endParaRPr>
              <a:solidFill>
                <a:schemeClr val="dk1"/>
              </a:solidFil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7" name="Shape 407"/>
        <p:cNvGrpSpPr/>
        <p:nvPr/>
      </p:nvGrpSpPr>
      <p:grpSpPr>
        <a:xfrm>
          <a:off x="0" y="0"/>
          <a:ext cx="0" cy="0"/>
          <a:chOff x="0" y="0"/>
          <a:chExt cx="0" cy="0"/>
        </a:xfrm>
      </p:grpSpPr>
      <p:sp>
        <p:nvSpPr>
          <p:cNvPr id="408" name="Google Shape;408;g43c06f85cc_0_43: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9" name="Google Shape;409;g43c06f85cc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4" name="Shape 414"/>
        <p:cNvGrpSpPr/>
        <p:nvPr/>
      </p:nvGrpSpPr>
      <p:grpSpPr>
        <a:xfrm>
          <a:off x="0" y="0"/>
          <a:ext cx="0" cy="0"/>
          <a:chOff x="0" y="0"/>
          <a:chExt cx="0" cy="0"/>
        </a:xfrm>
      </p:grpSpPr>
      <p:sp>
        <p:nvSpPr>
          <p:cNvPr id="415" name="Google Shape;415;g43b60419dd_0_53: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6" name="Google Shape;416;g43b60419dd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There are many disadvantages to this approach: it tends to take longer--unlike a reconciliation service, we are essentially sending a bunch of queries to a website, like trying to open up a bunch of pages in a browser simultaneously.  This can easily overload your computer, the OpenRefine application, the API or endpoint receiving these dozens/hundreds/thousands of discrete queries simultaneously, or all of the above.  In many instances, even websites with publicly accessible APIs will shut you out after you overload them with many queries in a given timespan--in some cases you can get an API key to enable more access, but this is not always possible.  For a number of reasons, the process tends to be less reliable and more error-prone: you may have to test out a few iterations of your query before landing on a version that returns good results for your source dataset.  The results, in our case in JSON (but the task can also return HTML or a number of formats), are not in a human-friendly format.  This can make choosing between multiple possible matches daunting, and can also make it difficult to extract the right URIs and preferred terms from the results. For all of these reasons, the approach of pulling data from API and endpoint calls without the aide of a reconciliation service tends to work best with “known-item” types of searches -- that is, you have the correct term in your data but need to get the URI.</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There are, however, advantages to this approach--it’s lightweight, so it doesn’t need any plugins or custom reconciliation services to function.  It’s also very flexible and can be used to return data from just about any website, although the way the website is encoded, its structure,  or the way a web service returns data may greatly affect how well you can actually use the data you get from “fetching URLs.”  [API calls are often reliable but you may need an authentication key to be able to make bulk calls to a public API].  The flipside of this last point is that, depending on what online data source you’re querying, the data returned may be more appropriate for your needs.  For example, if you need to get JSON, RDF, XML, or other formatted data from an external source via an API call, “Add columns by fetching URLs” may be less convoluted than going through reconciliation.</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1" name="Shape 421"/>
        <p:cNvGrpSpPr/>
        <p:nvPr/>
      </p:nvGrpSpPr>
      <p:grpSpPr>
        <a:xfrm>
          <a:off x="0" y="0"/>
          <a:ext cx="0" cy="0"/>
          <a:chOff x="0" y="0"/>
          <a:chExt cx="0" cy="0"/>
        </a:xfrm>
      </p:grpSpPr>
      <p:sp>
        <p:nvSpPr>
          <p:cNvPr id="422" name="Google Shape;422;g43b60419dd_0_32: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3" name="Google Shape;423;g43b60419dd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8" name="Shape 428"/>
        <p:cNvGrpSpPr/>
        <p:nvPr/>
      </p:nvGrpSpPr>
      <p:grpSpPr>
        <a:xfrm>
          <a:off x="0" y="0"/>
          <a:ext cx="0" cy="0"/>
          <a:chOff x="0" y="0"/>
          <a:chExt cx="0" cy="0"/>
        </a:xfrm>
      </p:grpSpPr>
      <p:sp>
        <p:nvSpPr>
          <p:cNvPr id="429" name="Google Shape;429;g43b60419dd_0_40: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0" name="Google Shape;430;g43b60419dd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DEMO:</a:t>
            </a:r>
            <a:endParaRPr/>
          </a:p>
          <a:p>
            <a:pPr indent="0" lvl="0" marL="0" rtl="0" algn="l">
              <a:spcBef>
                <a:spcPts val="0"/>
              </a:spcBef>
              <a:spcAft>
                <a:spcPts val="0"/>
              </a:spcAft>
              <a:buNone/>
            </a:pPr>
            <a:r>
              <a:rPr lang="en"/>
              <a:t>Show the FAST Autosuggest API interface</a:t>
            </a:r>
            <a:endParaRPr/>
          </a:p>
          <a:p>
            <a:pPr indent="0" lvl="0" marL="0" rtl="0" algn="l">
              <a:spcBef>
                <a:spcPts val="0"/>
              </a:spcBef>
              <a:spcAft>
                <a:spcPts val="0"/>
              </a:spcAft>
              <a:buNone/>
            </a:pPr>
            <a:r>
              <a:rPr lang="en"/>
              <a:t>https://platform.worldcat.org/api-explorer/apis/fastapi/LinkedData/Autosuggest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Show the sample query in a browser</a:t>
            </a:r>
            <a:endParaRPr/>
          </a:p>
          <a:p>
            <a:pPr indent="0" lvl="0" marL="0" rtl="0" algn="l">
              <a:spcBef>
                <a:spcPts val="0"/>
              </a:spcBef>
              <a:spcAft>
                <a:spcPts val="0"/>
              </a:spcAft>
              <a:buClr>
                <a:schemeClr val="dk1"/>
              </a:buClr>
              <a:buSzPts val="1100"/>
              <a:buFont typeface="Arial"/>
              <a:buNone/>
            </a:pPr>
            <a:r>
              <a:rPr lang="en">
                <a:solidFill>
                  <a:schemeClr val="dk1"/>
                </a:solidFill>
              </a:rPr>
              <a:t>http://fast.oclc.org/searchfast/fastsuggest?query=Theater&amp;rows=30&amp;queryReturn=suggestall+idroot+auth+cscore&amp;suggest=autoSubject&amp;queryIndex=suggest50&amp;wt=json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Run the Add column by fetching URLs task on the Subject column [in test on dataset, this took 4 minutes to run]</a:t>
            </a:r>
            <a:endParaRPr/>
          </a:p>
          <a:p>
            <a:pPr indent="0" lvl="0" marL="0" rtl="0" algn="l">
              <a:spcBef>
                <a:spcPts val="0"/>
              </a:spcBef>
              <a:spcAft>
                <a:spcPts val="0"/>
              </a:spcAft>
              <a:buNone/>
            </a:pPr>
            <a:r>
              <a:rPr lang="en"/>
              <a:t>"http://fast.oclc.org/searchfast/fastsuggest?query="+ value.replace(/[\s\-\.\,\:\(\)]/,"%20") +"&amp;rows=30&amp;queryReturn=suggestall%2Cidroot%2Cauth%2cscore&amp;suggest=autoSubject&amp;queryIndex=suggest50&amp;wt=json"</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On the new column, run an Edit cells → Transform task with the GREL</a:t>
            </a:r>
            <a:endParaRPr/>
          </a:p>
          <a:p>
            <a:pPr indent="0" lvl="0" marL="0" rtl="0" algn="l">
              <a:spcBef>
                <a:spcPts val="0"/>
              </a:spcBef>
              <a:spcAft>
                <a:spcPts val="0"/>
              </a:spcAft>
              <a:buNone/>
            </a:pPr>
            <a:r>
              <a:rPr lang="en"/>
              <a:t>forEach(value.parseJson().response.docs,v,if(v.auth == row.record.cells.Subject.value[0],"http://id.worldcat.org/fast/"+substring(v.idroot,3),"")).uniques().join("")</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5" name="Shape 435"/>
        <p:cNvGrpSpPr/>
        <p:nvPr/>
      </p:nvGrpSpPr>
      <p:grpSpPr>
        <a:xfrm>
          <a:off x="0" y="0"/>
          <a:ext cx="0" cy="0"/>
          <a:chOff x="0" y="0"/>
          <a:chExt cx="0" cy="0"/>
        </a:xfrm>
      </p:grpSpPr>
      <p:sp>
        <p:nvSpPr>
          <p:cNvPr id="436" name="Google Shape;436;g43b60419dd_0_47: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7" name="Google Shape;437;g43b60419dd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2" name="Shape 442"/>
        <p:cNvGrpSpPr/>
        <p:nvPr/>
      </p:nvGrpSpPr>
      <p:grpSpPr>
        <a:xfrm>
          <a:off x="0" y="0"/>
          <a:ext cx="0" cy="0"/>
          <a:chOff x="0" y="0"/>
          <a:chExt cx="0" cy="0"/>
        </a:xfrm>
      </p:grpSpPr>
      <p:sp>
        <p:nvSpPr>
          <p:cNvPr id="443" name="Google Shape;443;g43c06f85cc_0_2: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4" name="Google Shape;444;g43c06f85cc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9" name="Shape 449"/>
        <p:cNvGrpSpPr/>
        <p:nvPr/>
      </p:nvGrpSpPr>
      <p:grpSpPr>
        <a:xfrm>
          <a:off x="0" y="0"/>
          <a:ext cx="0" cy="0"/>
          <a:chOff x="0" y="0"/>
          <a:chExt cx="0" cy="0"/>
        </a:xfrm>
      </p:grpSpPr>
      <p:sp>
        <p:nvSpPr>
          <p:cNvPr id="450" name="Google Shape;450;g3b2f4c415d_0_3: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1" name="Google Shape;451;g3b2f4c415d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DEMO: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Show the vocab.getty.edu site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Run the query</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Run a version of the query in a separate window via URL</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The Getty Vocabularies SPARQL endpoint at </a:t>
            </a:r>
            <a:r>
              <a:rPr lang="en" u="sng">
                <a:solidFill>
                  <a:schemeClr val="hlink"/>
                </a:solidFill>
                <a:hlinkClick r:id="rId2"/>
              </a:rPr>
              <a:t>http://vocab.getty.edu/queries</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For documentation and sample queries (as well as an additional query submission form), see </a:t>
            </a:r>
            <a:r>
              <a:rPr lang="en" u="sng">
                <a:solidFill>
                  <a:schemeClr val="hlink"/>
                </a:solidFill>
                <a:hlinkClick r:id="rId3"/>
              </a:rPr>
              <a:t>http://vocab.getty.edu/queries#Finding_Subjects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While searching a source like Wikidata may work well with names, with form and genre metadata, it is likely to return far too many results, since the terms themselves may be quite general--think of how many hits would be returned if you searched Wikipedia, FAST, or LC for “Painting,” “Fiction,” or “Manuscripts.”</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It is still possible to use OpenRefine to match your metadata with one of the authoritative sources in this domain, the Getty Art and Architecture Thesaurus, but the process is a bit more complex.  Getty provides what is known as a SPARQL endpoint for accessing the rich linked data of its vocabularies, but it is not currently set up to permit the creation of an OpenRefine reconciliation service.  Fortunately, we can use another useful feature of OpenRefine: The “Add column by fetching URLs” command.</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rPr lang="en">
                <a:solidFill>
                  <a:schemeClr val="dk1"/>
                </a:solidFill>
              </a:rPr>
              <a:t>In today’s example, we will use the Getty Vocabularies’ SPARQL endpoint.  A SPARQL endpoint is a publicly accessible query interface (a bit like an API) that makes data accessible via SPARQL queries.  The underlying data is formatted as RDF (or one of its many serializations, such as JSON-LD, Turtle, N-Triples, RDF-XML).  As with our demonstration and exercise taking data from the OCLC FAST API, we will take data from our dataset in OpenRefine, and instruct OpenRefine to plug it into a SPARQL query, which it sends to the Getty SPARQL endpoint as a URL. The data returned from our query will be used to populate the cells of a new column.  We can then extract what we need via a GREL expression.</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Please refer to the text file that you downloaded at the start of the workshop: you’ll want to copy and paste in the SPARQL queries as we work together</a:t>
            </a:r>
            <a:endParaRPr>
              <a:solidFill>
                <a:schemeClr val="dk1"/>
              </a:solidFill>
            </a:endParaRPr>
          </a:p>
          <a:p>
            <a:pPr indent="0" lvl="0" marL="0" rtl="0" algn="l">
              <a:spcBef>
                <a:spcPts val="0"/>
              </a:spcBef>
              <a:spcAft>
                <a:spcPts val="0"/>
              </a:spcAft>
              <a:buNone/>
            </a:pPr>
            <a:r>
              <a:rPr lang="en">
                <a:solidFill>
                  <a:schemeClr val="dk1"/>
                </a:solidFill>
              </a:rPr>
              <a:t>MOVE TO LIVE DEMO</a:t>
            </a:r>
            <a:endParaRPr>
              <a:solidFill>
                <a:schemeClr val="dk1"/>
              </a:solidFill>
            </a:endParaRPr>
          </a:p>
          <a:p>
            <a:pPr indent="0" lvl="0" marL="0" rtl="0" algn="l">
              <a:spcBef>
                <a:spcPts val="0"/>
              </a:spcBef>
              <a:spcAft>
                <a:spcPts val="0"/>
              </a:spcAft>
              <a:buNone/>
            </a:pPr>
            <a:r>
              <a:rPr lang="en">
                <a:solidFill>
                  <a:schemeClr val="dk1"/>
                </a:solidFill>
              </a:rPr>
              <a:t>We’ll first look at the Getty Vocabularies SPARQL endpoint--please go to the web address given in the text file</a:t>
            </a:r>
            <a:endParaRPr>
              <a:solidFill>
                <a:schemeClr val="dk1"/>
              </a:solidFill>
            </a:endParaRPr>
          </a:p>
          <a:p>
            <a:pPr indent="0" lvl="0" marL="0" rtl="0" algn="l">
              <a:spcBef>
                <a:spcPts val="0"/>
              </a:spcBef>
              <a:spcAft>
                <a:spcPts val="0"/>
              </a:spcAft>
              <a:buNone/>
            </a:pPr>
            <a:r>
              <a:rPr lang="en">
                <a:solidFill>
                  <a:schemeClr val="dk1"/>
                </a:solidFill>
              </a:rPr>
              <a:t>Then, let’s run a query together--we will ask the endpoint to return items in the Art and Architecture Thesaurus which have the label “painting”</a:t>
            </a:r>
            <a:endParaRPr>
              <a:solidFill>
                <a:schemeClr val="dk1"/>
              </a:solidFill>
            </a:endParaRPr>
          </a:p>
          <a:p>
            <a:pPr indent="0" lvl="0" marL="0" rtl="0" algn="l">
              <a:spcBef>
                <a:spcPts val="0"/>
              </a:spcBef>
              <a:spcAft>
                <a:spcPts val="0"/>
              </a:spcAft>
              <a:buNone/>
            </a:pPr>
            <a:r>
              <a:rPr lang="en">
                <a:solidFill>
                  <a:schemeClr val="dk1"/>
                </a:solidFill>
              </a:rPr>
              <a:t>Please paste in the first query from the text file--note that it runs over several lines, beginning with SELECT and ending with a closing curly brace.</a:t>
            </a:r>
            <a:endParaRPr>
              <a:solidFill>
                <a:schemeClr val="dk1"/>
              </a:solidFill>
            </a:endParaRPr>
          </a:p>
          <a:p>
            <a:pPr indent="0" lvl="0" marL="0" rtl="0" algn="l">
              <a:spcBef>
                <a:spcPts val="0"/>
              </a:spcBef>
              <a:spcAft>
                <a:spcPts val="0"/>
              </a:spcAft>
              <a:buNone/>
            </a:pPr>
            <a:r>
              <a:rPr lang="en">
                <a:solidFill>
                  <a:schemeClr val="dk1"/>
                </a:solidFill>
              </a:rPr>
              <a:t>The query should return a single hit: painting (image-making)</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Although we couldn’t possibly hope to get into very much detail about SPARQL in this short workshop, let’s look a bit more closely at our example query.  Counterintuitively, the first line tells the query processor what results it wants; in our case, these are arbitrary variables.  The stuff between the curly brackets tells the query processor to assign specific query results to our variables.  In our case, the ?x will contain the URI for a Getty Vocabulary item, and the ?label variable will contain the corresponding human-readable label for the item.  Moving through the stuff in the curly braces: the first line says that we’re interested in all values ?x in the scheme Art and Architecture thesaurus. This limits the results to content from AAT rather than including content from all Getty Vocabularies (ULAN, TGN, etc.).  The second line says that for all values ?x within AAT, we are interested in those with an English-language preferred or variant label containing “painting.”  The next line assigns the ?label variable to the preferred label of ?x.  Finally, we filter the ?label variable only to return the English-language preferred label. </a:t>
            </a:r>
            <a:endParaRPr>
              <a:solidFill>
                <a:schemeClr val="dk1"/>
              </a:solidFill>
            </a:endParaRPr>
          </a:p>
          <a:p>
            <a:pPr indent="0" lvl="0" marL="0" rtl="0" algn="l">
              <a:spcBef>
                <a:spcPts val="0"/>
              </a:spcBef>
              <a:spcAft>
                <a:spcPts val="0"/>
              </a:spcAft>
              <a:buNone/>
            </a:pPr>
            <a:r>
              <a:rPr lang="en">
                <a:solidFill>
                  <a:schemeClr val="dk1"/>
                </a:solidFill>
              </a:rPr>
              <a:t> </a:t>
            </a:r>
            <a:endParaRPr>
              <a:solidFill>
                <a:schemeClr val="dk1"/>
              </a:solidFill>
            </a:endParaRPr>
          </a:p>
          <a:p>
            <a:pPr indent="0" lvl="0" marL="0" rtl="0" algn="l">
              <a:spcBef>
                <a:spcPts val="0"/>
              </a:spcBef>
              <a:spcAft>
                <a:spcPts val="0"/>
              </a:spcAft>
              <a:buNone/>
            </a:pPr>
            <a:r>
              <a:rPr lang="en">
                <a:solidFill>
                  <a:schemeClr val="dk1"/>
                </a:solidFill>
              </a:rPr>
              <a:t>RM: LEAVE live demo and go to explanatory text for next slide</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Let’s click on the link on this screen and explore the Getty linked data a bit--we don’t need to get too into the weeds now, but if you plan on doing more reconciliation via the SPARQL technique,</a:t>
            </a:r>
            <a:endParaRPr>
              <a:solidFill>
                <a:schemeClr val="dk1"/>
              </a:solidFill>
            </a:endParaRPr>
          </a:p>
          <a:p>
            <a:pPr indent="0" lvl="0" marL="0" rtl="0" algn="l">
              <a:spcBef>
                <a:spcPts val="0"/>
              </a:spcBef>
              <a:spcAft>
                <a:spcPts val="0"/>
              </a:spcAft>
              <a:buNone/>
            </a:pPr>
            <a:r>
              <a:rPr lang="en">
                <a:solidFill>
                  <a:schemeClr val="dk1"/>
                </a:solidFill>
              </a:rPr>
              <a:t>You’ll have to be familiar with both your own data and the structure of the data at the endpoint you’re querying (the Getty vocabs)</a:t>
            </a:r>
            <a:endParaRPr>
              <a:solidFill>
                <a:schemeClr val="dk1"/>
              </a:solidFill>
            </a:endParaRPr>
          </a:p>
          <a:p>
            <a:pPr indent="0" lvl="0" marL="0" rtl="0" algn="l">
              <a:spcBef>
                <a:spcPts val="0"/>
              </a:spcBef>
              <a:spcAft>
                <a:spcPts val="0"/>
              </a:spcAft>
              <a:buNone/>
            </a:pPr>
            <a:r>
              <a:rPr lang="en">
                <a:solidFill>
                  <a:schemeClr val="dk1"/>
                </a:solidFill>
              </a:rPr>
              <a:t>Now that we have a feel for the Getty endpoint and linked data interface, let’s run more or less the same query in OpenRefine--we’ll </a:t>
            </a:r>
            <a:endParaRPr>
              <a:solidFill>
                <a:schemeClr val="dk1"/>
              </a:solidFill>
            </a:endParaRPr>
          </a:p>
          <a:p>
            <a:pPr indent="0" lvl="0" marL="0" rtl="0" algn="l">
              <a:spcBef>
                <a:spcPts val="0"/>
              </a:spcBef>
              <a:spcAft>
                <a:spcPts val="0"/>
              </a:spcAft>
              <a:buNone/>
            </a:pPr>
            <a:r>
              <a:rPr lang="en">
                <a:solidFill>
                  <a:schemeClr val="dk1"/>
                </a:solidFill>
              </a:rPr>
              <a:t>Use the “Add column by fetching URLs” task; instead of providing a static value for our query, we’ll instruct OpenRefine to plug in the values from each cell in our column</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It should take a minute or two to run.  Once the task finishes, it creates a column of JSON data--we still have a bit of work to do!</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6" name="Shape 456"/>
        <p:cNvGrpSpPr/>
        <p:nvPr/>
      </p:nvGrpSpPr>
      <p:grpSpPr>
        <a:xfrm>
          <a:off x="0" y="0"/>
          <a:ext cx="0" cy="0"/>
          <a:chOff x="0" y="0"/>
          <a:chExt cx="0" cy="0"/>
        </a:xfrm>
      </p:grpSpPr>
      <p:sp>
        <p:nvSpPr>
          <p:cNvPr id="457" name="Google Shape;457;g43b60419dd_0_59: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8" name="Google Shape;458;g43b60419dd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3" name="Shape 463"/>
        <p:cNvGrpSpPr/>
        <p:nvPr/>
      </p:nvGrpSpPr>
      <p:grpSpPr>
        <a:xfrm>
          <a:off x="0" y="0"/>
          <a:ext cx="0" cy="0"/>
          <a:chOff x="0" y="0"/>
          <a:chExt cx="0" cy="0"/>
        </a:xfrm>
      </p:grpSpPr>
      <p:sp>
        <p:nvSpPr>
          <p:cNvPr id="464" name="Google Shape;464;g3b48f1818b_2_18: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5" name="Google Shape;465;g3b48f1818b_2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0" name="Shape 470"/>
        <p:cNvGrpSpPr/>
        <p:nvPr/>
      </p:nvGrpSpPr>
      <p:grpSpPr>
        <a:xfrm>
          <a:off x="0" y="0"/>
          <a:ext cx="0" cy="0"/>
          <a:chOff x="0" y="0"/>
          <a:chExt cx="0" cy="0"/>
        </a:xfrm>
      </p:grpSpPr>
      <p:sp>
        <p:nvSpPr>
          <p:cNvPr id="471" name="Google Shape;471;g43c06f85cc_0_8: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2" name="Google Shape;472;g43c06f85cc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6" name="Shape 196"/>
        <p:cNvGrpSpPr/>
        <p:nvPr/>
      </p:nvGrpSpPr>
      <p:grpSpPr>
        <a:xfrm>
          <a:off x="0" y="0"/>
          <a:ext cx="0" cy="0"/>
          <a:chOff x="0" y="0"/>
          <a:chExt cx="0" cy="0"/>
        </a:xfrm>
      </p:grpSpPr>
      <p:sp>
        <p:nvSpPr>
          <p:cNvPr id="197" name="Google Shape;197;g24f89e3a71_0_16: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24f89e3a71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RM</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7" name="Shape 477"/>
        <p:cNvGrpSpPr/>
        <p:nvPr/>
      </p:nvGrpSpPr>
      <p:grpSpPr>
        <a:xfrm>
          <a:off x="0" y="0"/>
          <a:ext cx="0" cy="0"/>
          <a:chOff x="0" y="0"/>
          <a:chExt cx="0" cy="0"/>
        </a:xfrm>
      </p:grpSpPr>
      <p:sp>
        <p:nvSpPr>
          <p:cNvPr id="478" name="Google Shape;478;g43c06f85cc_0_14: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9" name="Google Shape;479;g43c06f85cc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4" name="Shape 484"/>
        <p:cNvGrpSpPr/>
        <p:nvPr/>
      </p:nvGrpSpPr>
      <p:grpSpPr>
        <a:xfrm>
          <a:off x="0" y="0"/>
          <a:ext cx="0" cy="0"/>
          <a:chOff x="0" y="0"/>
          <a:chExt cx="0" cy="0"/>
        </a:xfrm>
      </p:grpSpPr>
      <p:sp>
        <p:nvSpPr>
          <p:cNvPr id="485" name="Google Shape;485;g43c06f85cc_0_27: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6" name="Google Shape;486;g43c06f85cc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Let’s do a quick demo on the Language column (don’t worry, you don’t have this dataset)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1" name="Shape 491"/>
        <p:cNvGrpSpPr/>
        <p:nvPr/>
      </p:nvGrpSpPr>
      <p:grpSpPr>
        <a:xfrm>
          <a:off x="0" y="0"/>
          <a:ext cx="0" cy="0"/>
          <a:chOff x="0" y="0"/>
          <a:chExt cx="0" cy="0"/>
        </a:xfrm>
      </p:grpSpPr>
      <p:sp>
        <p:nvSpPr>
          <p:cNvPr id="492" name="Google Shape;492;g43c06f85cc_0_33: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3" name="Google Shape;493;g43c06f85cc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8" name="Shape 498"/>
        <p:cNvGrpSpPr/>
        <p:nvPr/>
      </p:nvGrpSpPr>
      <p:grpSpPr>
        <a:xfrm>
          <a:off x="0" y="0"/>
          <a:ext cx="0" cy="0"/>
          <a:chOff x="0" y="0"/>
          <a:chExt cx="0" cy="0"/>
        </a:xfrm>
      </p:grpSpPr>
      <p:sp>
        <p:nvSpPr>
          <p:cNvPr id="499" name="Google Shape;499;g43c8d7cdca_0_6: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1200"/>
              <a:buFont typeface="Calibri"/>
              <a:buNone/>
            </a:pPr>
            <a:r>
              <a:rPr lang="en"/>
              <a:t>RM </a:t>
            </a:r>
            <a:endParaRPr/>
          </a:p>
          <a:p>
            <a:pPr indent="0" lvl="0" marL="0" marR="0" rtl="0" algn="l">
              <a:spcBef>
                <a:spcPts val="0"/>
              </a:spcBef>
              <a:spcAft>
                <a:spcPts val="0"/>
              </a:spcAft>
              <a:buClr>
                <a:schemeClr val="dk1"/>
              </a:buClr>
              <a:buSzPts val="1100"/>
              <a:buFont typeface="Arial"/>
              <a:buNone/>
            </a:pPr>
            <a:r>
              <a:rPr lang="en"/>
              <a:t>OpenRefine saves your project automatically, so….</a:t>
            </a:r>
            <a:endParaRPr/>
          </a:p>
          <a:p>
            <a:pPr indent="0" lvl="0" marL="0" marR="0" rtl="0" algn="l">
              <a:spcBef>
                <a:spcPts val="0"/>
              </a:spcBef>
              <a:spcAft>
                <a:spcPts val="0"/>
              </a:spcAft>
              <a:buClr>
                <a:schemeClr val="dk1"/>
              </a:buClr>
              <a:buSzPts val="1100"/>
              <a:buFont typeface="Arial"/>
              <a:buNone/>
            </a:pPr>
            <a:r>
              <a:rPr lang="en"/>
              <a:t>Unless you uninstall the program, or install a new version (or something awful happens to your hard drive). . . </a:t>
            </a:r>
            <a:endParaRPr/>
          </a:p>
          <a:p>
            <a:pPr indent="0" lvl="0" marL="0" marR="0" rtl="0" algn="l">
              <a:spcBef>
                <a:spcPts val="0"/>
              </a:spcBef>
              <a:spcAft>
                <a:spcPts val="0"/>
              </a:spcAft>
              <a:buClr>
                <a:schemeClr val="dk1"/>
              </a:buClr>
              <a:buSzPts val="1100"/>
              <a:buFont typeface="Arial"/>
              <a:buNone/>
            </a:pPr>
            <a:r>
              <a:rPr lang="en"/>
              <a:t>No need to worry--your data will still be there when you reopen OpenRefine!</a:t>
            </a:r>
            <a:endParaRPr/>
          </a:p>
          <a:p>
            <a:pPr indent="0" lvl="0" marL="0" marR="0" rtl="0" algn="l">
              <a:spcBef>
                <a:spcPts val="0"/>
              </a:spcBef>
              <a:spcAft>
                <a:spcPts val="0"/>
              </a:spcAft>
              <a:buClr>
                <a:schemeClr val="dk1"/>
              </a:buClr>
              <a:buSzPts val="1100"/>
              <a:buFont typeface="Arial"/>
              <a:buNone/>
            </a:pPr>
            <a:r>
              <a:t/>
            </a:r>
            <a:endParaRPr/>
          </a:p>
          <a:p>
            <a:pPr indent="0" lvl="0" marL="0" marR="0" rtl="0" algn="l">
              <a:spcBef>
                <a:spcPts val="0"/>
              </a:spcBef>
              <a:spcAft>
                <a:spcPts val="0"/>
              </a:spcAft>
              <a:buClr>
                <a:schemeClr val="dk1"/>
              </a:buClr>
              <a:buSzPts val="1100"/>
              <a:buFont typeface="Arial"/>
              <a:buNone/>
            </a:pPr>
            <a:r>
              <a:rPr lang="en"/>
              <a:t>RETURN TO DEMO</a:t>
            </a:r>
            <a:endParaRPr/>
          </a:p>
          <a:p>
            <a:pPr indent="0" lvl="0" marL="0" marR="0" rtl="0" algn="l">
              <a:spcBef>
                <a:spcPts val="0"/>
              </a:spcBef>
              <a:spcAft>
                <a:spcPts val="0"/>
              </a:spcAft>
              <a:buClr>
                <a:schemeClr val="dk1"/>
              </a:buClr>
              <a:buSzPts val="1100"/>
              <a:buFont typeface="Arial"/>
              <a:buNone/>
            </a:pPr>
            <a:r>
              <a:rPr lang="en"/>
              <a:t>Show data export options</a:t>
            </a:r>
            <a:endParaRPr/>
          </a:p>
          <a:p>
            <a:pPr indent="0" lvl="0" marL="0" marR="0" rtl="0" algn="l">
              <a:spcBef>
                <a:spcPts val="0"/>
              </a:spcBef>
              <a:spcAft>
                <a:spcPts val="0"/>
              </a:spcAft>
              <a:buClr>
                <a:schemeClr val="dk1"/>
              </a:buClr>
              <a:buSzPts val="1100"/>
              <a:buFont typeface="Arial"/>
              <a:buNone/>
            </a:pPr>
            <a:r>
              <a:rPr lang="en"/>
              <a:t>Explain project export (data plus editing history) -- why might you want the project, why might you just want the data?</a:t>
            </a:r>
            <a:endParaRPr/>
          </a:p>
          <a:p>
            <a:pPr indent="0" lvl="0" marL="0" marR="0" rtl="0" algn="l">
              <a:spcBef>
                <a:spcPts val="0"/>
              </a:spcBef>
              <a:spcAft>
                <a:spcPts val="0"/>
              </a:spcAft>
              <a:buClr>
                <a:schemeClr val="dk1"/>
              </a:buClr>
              <a:buSzPts val="1100"/>
              <a:buFont typeface="Arial"/>
              <a:buNone/>
            </a:pPr>
            <a:r>
              <a:t/>
            </a:r>
            <a:endParaRPr/>
          </a:p>
          <a:p>
            <a:pPr indent="0" lvl="0" marL="0" marR="0" rtl="0" algn="l">
              <a:spcBef>
                <a:spcPts val="0"/>
              </a:spcBef>
              <a:spcAft>
                <a:spcPts val="0"/>
              </a:spcAft>
              <a:buClr>
                <a:schemeClr val="dk1"/>
              </a:buClr>
              <a:buSzPts val="1200"/>
              <a:buFont typeface="Calibri"/>
              <a:buNone/>
            </a:pPr>
            <a:r>
              <a:t/>
            </a:r>
            <a:endParaRPr/>
          </a:p>
        </p:txBody>
      </p:sp>
      <p:sp>
        <p:nvSpPr>
          <p:cNvPr id="500" name="Google Shape;500;g43c8d7cdca_0_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5" name="Shape 505"/>
        <p:cNvGrpSpPr/>
        <p:nvPr/>
      </p:nvGrpSpPr>
      <p:grpSpPr>
        <a:xfrm>
          <a:off x="0" y="0"/>
          <a:ext cx="0" cy="0"/>
          <a:chOff x="0" y="0"/>
          <a:chExt cx="0" cy="0"/>
        </a:xfrm>
      </p:grpSpPr>
      <p:sp>
        <p:nvSpPr>
          <p:cNvPr id="506" name="Google Shape;506;g3b48f1818b_0_4: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1200"/>
              <a:buFont typeface="Calibri"/>
              <a:buNone/>
            </a:pPr>
            <a:r>
              <a:rPr lang="en"/>
              <a:t>Here are some resources. .  . </a:t>
            </a:r>
            <a:endParaRPr/>
          </a:p>
          <a:p>
            <a:pPr indent="0" lvl="0" marL="0" marR="0" rtl="0" algn="l">
              <a:spcBef>
                <a:spcPts val="0"/>
              </a:spcBef>
              <a:spcAft>
                <a:spcPts val="0"/>
              </a:spcAft>
              <a:buClr>
                <a:schemeClr val="dk1"/>
              </a:buClr>
              <a:buSzPts val="1200"/>
              <a:buFont typeface="Calibri"/>
              <a:buNone/>
            </a:pPr>
            <a:r>
              <a:t/>
            </a:r>
            <a:endParaRPr/>
          </a:p>
          <a:p>
            <a:pPr indent="0" lvl="0" marL="0" marR="0" rtl="0" algn="l">
              <a:spcBef>
                <a:spcPts val="0"/>
              </a:spcBef>
              <a:spcAft>
                <a:spcPts val="0"/>
              </a:spcAft>
              <a:buClr>
                <a:schemeClr val="dk1"/>
              </a:buClr>
              <a:buSzPts val="1200"/>
              <a:buFont typeface="Calibri"/>
              <a:buNone/>
            </a:pPr>
            <a:r>
              <a:t/>
            </a:r>
            <a:endParaRPr/>
          </a:p>
        </p:txBody>
      </p:sp>
      <p:sp>
        <p:nvSpPr>
          <p:cNvPr id="507" name="Google Shape;507;g3b48f1818b_0_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1" name="Shape 511"/>
        <p:cNvGrpSpPr/>
        <p:nvPr/>
      </p:nvGrpSpPr>
      <p:grpSpPr>
        <a:xfrm>
          <a:off x="0" y="0"/>
          <a:ext cx="0" cy="0"/>
          <a:chOff x="0" y="0"/>
          <a:chExt cx="0" cy="0"/>
        </a:xfrm>
      </p:grpSpPr>
      <p:sp>
        <p:nvSpPr>
          <p:cNvPr id="512" name="Google Shape;512;g3b48f1818b_0_73: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1200"/>
              <a:buFont typeface="Calibri"/>
              <a:buNone/>
            </a:pPr>
            <a:r>
              <a:rPr lang="en"/>
              <a:t>Here are some resources. .  . </a:t>
            </a:r>
            <a:endParaRPr/>
          </a:p>
          <a:p>
            <a:pPr indent="0" lvl="0" marL="0" marR="0" rtl="0" algn="l">
              <a:spcBef>
                <a:spcPts val="0"/>
              </a:spcBef>
              <a:spcAft>
                <a:spcPts val="0"/>
              </a:spcAft>
              <a:buClr>
                <a:schemeClr val="dk1"/>
              </a:buClr>
              <a:buSzPts val="1200"/>
              <a:buFont typeface="Calibri"/>
              <a:buNone/>
            </a:pPr>
            <a:r>
              <a:t/>
            </a:r>
            <a:endParaRPr/>
          </a:p>
          <a:p>
            <a:pPr indent="0" lvl="0" marL="0" marR="0" rtl="0" algn="l">
              <a:spcBef>
                <a:spcPts val="0"/>
              </a:spcBef>
              <a:spcAft>
                <a:spcPts val="0"/>
              </a:spcAft>
              <a:buClr>
                <a:schemeClr val="dk1"/>
              </a:buClr>
              <a:buSzPts val="1200"/>
              <a:buFont typeface="Calibri"/>
              <a:buNone/>
            </a:pPr>
            <a:r>
              <a:t/>
            </a:r>
            <a:endParaRPr/>
          </a:p>
        </p:txBody>
      </p:sp>
      <p:sp>
        <p:nvSpPr>
          <p:cNvPr id="513" name="Google Shape;513;g3b48f1818b_0_7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7" name="Shape 517"/>
        <p:cNvGrpSpPr/>
        <p:nvPr/>
      </p:nvGrpSpPr>
      <p:grpSpPr>
        <a:xfrm>
          <a:off x="0" y="0"/>
          <a:ext cx="0" cy="0"/>
          <a:chOff x="0" y="0"/>
          <a:chExt cx="0" cy="0"/>
        </a:xfrm>
      </p:grpSpPr>
      <p:sp>
        <p:nvSpPr>
          <p:cNvPr id="518" name="Google Shape;518;g3b48f1818b_2_6: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1200"/>
              <a:buFont typeface="Calibri"/>
              <a:buNone/>
            </a:pPr>
            <a:r>
              <a:rPr lang="en"/>
              <a:t>Here are some resources. .  . </a:t>
            </a:r>
            <a:endParaRPr/>
          </a:p>
          <a:p>
            <a:pPr indent="0" lvl="0" marL="0" marR="0" rtl="0" algn="l">
              <a:spcBef>
                <a:spcPts val="0"/>
              </a:spcBef>
              <a:spcAft>
                <a:spcPts val="0"/>
              </a:spcAft>
              <a:buClr>
                <a:schemeClr val="dk1"/>
              </a:buClr>
              <a:buSzPts val="1200"/>
              <a:buFont typeface="Calibri"/>
              <a:buNone/>
            </a:pPr>
            <a:r>
              <a:t/>
            </a:r>
            <a:endParaRPr/>
          </a:p>
          <a:p>
            <a:pPr indent="0" lvl="0" marL="0" marR="0" rtl="0" algn="l">
              <a:spcBef>
                <a:spcPts val="0"/>
              </a:spcBef>
              <a:spcAft>
                <a:spcPts val="0"/>
              </a:spcAft>
              <a:buClr>
                <a:schemeClr val="dk1"/>
              </a:buClr>
              <a:buSzPts val="1200"/>
              <a:buFont typeface="Calibri"/>
              <a:buNone/>
            </a:pPr>
            <a:r>
              <a:t/>
            </a:r>
            <a:endParaRPr/>
          </a:p>
        </p:txBody>
      </p:sp>
      <p:sp>
        <p:nvSpPr>
          <p:cNvPr id="519" name="Google Shape;519;g3b48f1818b_2_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3" name="Shape 523"/>
        <p:cNvGrpSpPr/>
        <p:nvPr/>
      </p:nvGrpSpPr>
      <p:grpSpPr>
        <a:xfrm>
          <a:off x="0" y="0"/>
          <a:ext cx="0" cy="0"/>
          <a:chOff x="0" y="0"/>
          <a:chExt cx="0" cy="0"/>
        </a:xfrm>
      </p:grpSpPr>
      <p:sp>
        <p:nvSpPr>
          <p:cNvPr id="524" name="Google Shape;524;g3ac3511c0b_0_207: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1200"/>
              <a:buFont typeface="Calibri"/>
              <a:buNone/>
            </a:pPr>
            <a:r>
              <a:rPr lang="en"/>
              <a:t>QA 5:50-6PM</a:t>
            </a:r>
            <a:endParaRPr b="0" i="0" sz="1200" u="none" cap="none" strike="noStrike">
              <a:solidFill>
                <a:schemeClr val="dk1"/>
              </a:solidFill>
              <a:latin typeface="Calibri"/>
              <a:ea typeface="Calibri"/>
              <a:cs typeface="Calibri"/>
              <a:sym typeface="Calibri"/>
            </a:endParaRPr>
          </a:p>
        </p:txBody>
      </p:sp>
      <p:sp>
        <p:nvSpPr>
          <p:cNvPr id="525" name="Google Shape;525;g3ac3511c0b_0_20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6" name="Shape 206"/>
        <p:cNvGrpSpPr/>
        <p:nvPr/>
      </p:nvGrpSpPr>
      <p:grpSpPr>
        <a:xfrm>
          <a:off x="0" y="0"/>
          <a:ext cx="0" cy="0"/>
          <a:chOff x="0" y="0"/>
          <a:chExt cx="0" cy="0"/>
        </a:xfrm>
      </p:grpSpPr>
      <p:sp>
        <p:nvSpPr>
          <p:cNvPr id="207" name="Google Shape;207;g43c8d7cdca_0_85: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Now we will begin by creating our first project. Double click the OpenRefine diamond in your applications folder. If a browser window does not open, type in </a:t>
            </a:r>
            <a:r>
              <a:rPr lang="en" u="sng">
                <a:solidFill>
                  <a:schemeClr val="hlink"/>
                </a:solidFill>
                <a:hlinkClick r:id="rId2"/>
              </a:rPr>
              <a:t>http://127.0.0.1:3333</a:t>
            </a:r>
            <a:r>
              <a:rPr lang="en"/>
              <a:t> or </a:t>
            </a:r>
            <a:r>
              <a:rPr lang="en" u="sng">
                <a:solidFill>
                  <a:schemeClr val="hlink"/>
                </a:solidFill>
                <a:hlinkClick r:id="rId3"/>
              </a:rPr>
              <a:t>http://localhost:3333</a:t>
            </a:r>
            <a:r>
              <a:rPr lang="en"/>
              <a:t>. I have numerous projects I’ve already created, but you probably don’t. Click on “Create Project “on the left, and select the dataset file you downloaded. Click next.</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Now you’ll see a preview screen. Don’t worry; it only shows 100 rows, but they are all there! As you see on the left, OpenRefine has automatically figured out that our file is a tab-separated file. Under Parse data as, you can see a comprehensive list of the other file types OpenRefine is able to open.</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Click on the character encoding box, which opens a list of options. I have been bedeviled by character encoding issues in the past, so we can’t emphasize enough how important this is. UTF-8 is usually a safe bet.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Another option to be mindful of is the “Quotation marks are used to enclose cells containing column separators”--this will often cause errors in reading your data if your data includes any quotation marks.  I usually uncheck this item.  If you ever create a project, but it has fewer rows than your source data, it’s possible that OpenRefine misinterpreted a quotation mark.</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On the right, a box is checked for parse next 1 lines as headers. You can configure this if you have, for example, two rows of headers.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Below, make sure that “Parse cell text into numbers, dates, …” is unchecked. This is an example of the software trying to be helpful, but it can wreak havoc on data like accession numbers.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If you’d like, you can change the name of the project, which has automatically been populated with the filename. I usually leave the filename as the project name, but it is up to you. Now you’re ready to click create project!</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After creating the project, do you notice any inconsistent or messy data that we could clean up?</a:t>
            </a:r>
            <a:endParaRPr/>
          </a:p>
          <a:p>
            <a:pPr indent="0" lvl="0" marL="0" rtl="0" algn="l">
              <a:spcBef>
                <a:spcPts val="0"/>
              </a:spcBef>
              <a:spcAft>
                <a:spcPts val="0"/>
              </a:spcAft>
              <a:buClr>
                <a:schemeClr val="dk1"/>
              </a:buClr>
              <a:buSzPts val="1100"/>
              <a:buFont typeface="Arial"/>
              <a:buNone/>
            </a:pPr>
            <a:r>
              <a:rPr lang="en"/>
              <a:t>What seems familiar from GoogleSheets (or Excel), what is unfamiliar?</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(5 minute break)</a:t>
            </a:r>
            <a:endParaRPr/>
          </a:p>
          <a:p>
            <a:pPr indent="0" lvl="0" marL="0" rtl="0" algn="l">
              <a:spcBef>
                <a:spcPts val="0"/>
              </a:spcBef>
              <a:spcAft>
                <a:spcPts val="0"/>
              </a:spcAft>
              <a:buClr>
                <a:schemeClr val="dk1"/>
              </a:buClr>
              <a:buSzPts val="2800"/>
              <a:buFont typeface="Arial"/>
              <a:buNone/>
            </a:pPr>
            <a:r>
              <a:t/>
            </a:r>
            <a:endParaRPr/>
          </a:p>
        </p:txBody>
      </p:sp>
      <p:sp>
        <p:nvSpPr>
          <p:cNvPr id="208" name="Google Shape;208;g43c8d7cdca_0_8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4" name="Shape 214"/>
        <p:cNvGrpSpPr/>
        <p:nvPr/>
      </p:nvGrpSpPr>
      <p:grpSpPr>
        <a:xfrm>
          <a:off x="0" y="0"/>
          <a:ext cx="0" cy="0"/>
          <a:chOff x="0" y="0"/>
          <a:chExt cx="0" cy="0"/>
        </a:xfrm>
      </p:grpSpPr>
      <p:sp>
        <p:nvSpPr>
          <p:cNvPr id="215" name="Google Shape;215;g43a35870bf_0_24: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43a35870bf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1" name="Shape 221"/>
        <p:cNvGrpSpPr/>
        <p:nvPr/>
      </p:nvGrpSpPr>
      <p:grpSpPr>
        <a:xfrm>
          <a:off x="0" y="0"/>
          <a:ext cx="0" cy="0"/>
          <a:chOff x="0" y="0"/>
          <a:chExt cx="0" cy="0"/>
        </a:xfrm>
      </p:grpSpPr>
      <p:sp>
        <p:nvSpPr>
          <p:cNvPr id="222" name="Google Shape;222;g3ac3511c0b_0_326: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rPr lang="en"/>
              <a:t>Let’s briefly review </a:t>
            </a:r>
            <a:r>
              <a:rPr lang="en"/>
              <a:t>what OpenRefine is.</a:t>
            </a:r>
            <a:endParaRPr/>
          </a:p>
          <a:p>
            <a:pPr indent="0" lvl="0" marL="0" rtl="0" algn="l">
              <a:spcBef>
                <a:spcPts val="0"/>
              </a:spcBef>
              <a:spcAft>
                <a:spcPts val="0"/>
              </a:spcAft>
              <a:buClr>
                <a:schemeClr val="dk1"/>
              </a:buClr>
              <a:buSzPts val="1100"/>
              <a:buFont typeface="Arial"/>
              <a:buNone/>
            </a:pPr>
            <a:r>
              <a:rPr lang="en"/>
              <a:t>As we’ll see today, OpenRefine is a powerful tool; although it looks like a familiar spreadsheet tool, it’s much more than that.</a:t>
            </a:r>
            <a:endParaRPr/>
          </a:p>
          <a:p>
            <a:pPr indent="0" lvl="0" marL="0" rtl="0" algn="l">
              <a:spcBef>
                <a:spcPts val="0"/>
              </a:spcBef>
              <a:spcAft>
                <a:spcPts val="0"/>
              </a:spcAft>
              <a:buClr>
                <a:schemeClr val="dk1"/>
              </a:buClr>
              <a:buSzPts val="1200"/>
              <a:buFont typeface="Calibri"/>
              <a:buNone/>
            </a:pPr>
            <a:r>
              <a:rPr lang="en"/>
              <a:t>An open source project originally developed in 2010 first by Metaweb Technologies and subsequently by Google, in 2012 Google stepped away from the project and it became OpenRefine. We are currently on version 2.8</a:t>
            </a:r>
            <a:endParaRPr/>
          </a:p>
          <a:p>
            <a:pPr indent="0" lvl="0" marL="0" rtl="0" algn="l">
              <a:spcBef>
                <a:spcPts val="0"/>
              </a:spcBef>
              <a:spcAft>
                <a:spcPts val="0"/>
              </a:spcAft>
              <a:buNone/>
            </a:pPr>
            <a:r>
              <a:rPr lang="en"/>
              <a:t>There is an active developer community supporting the product, and it features various plugins, reconciliation services (which we’ll cover in part 2), and can support more complicated scripting.</a:t>
            </a:r>
            <a:endParaRPr/>
          </a:p>
          <a:p>
            <a:pPr indent="0" lvl="0" marL="0" rtl="0" algn="l">
              <a:spcBef>
                <a:spcPts val="0"/>
              </a:spcBef>
              <a:spcAft>
                <a:spcPts val="0"/>
              </a:spcAft>
              <a:buNone/>
            </a:pPr>
            <a:r>
              <a:rPr lang="en"/>
              <a:t>When you open OpenRefine, the application starts up and opens a Graphical User Interface in your browser at the local address </a:t>
            </a:r>
            <a:r>
              <a:rPr lang="en" sz="1100" u="sng">
                <a:solidFill>
                  <a:schemeClr val="hlink"/>
                </a:solidFill>
                <a:latin typeface="Arial"/>
                <a:ea typeface="Arial"/>
                <a:cs typeface="Arial"/>
                <a:sym typeface="Arial"/>
                <a:hlinkClick r:id="rId2"/>
              </a:rPr>
              <a:t>http://127.0.0.1:3333</a:t>
            </a:r>
            <a:endParaRPr/>
          </a:p>
          <a:p>
            <a:pPr indent="0" lvl="0" marL="0" rtl="0" algn="l">
              <a:spcBef>
                <a:spcPts val="0"/>
              </a:spcBef>
              <a:spcAft>
                <a:spcPts val="0"/>
              </a:spcAft>
              <a:buNone/>
            </a:pPr>
            <a:r>
              <a:rPr lang="en"/>
              <a:t>Many of OpenRefine’s processes make use of GREL, or General Refine Expression Language, which we’ll get into later on in the workshop.</a:t>
            </a:r>
            <a:endParaRPr/>
          </a:p>
          <a:p>
            <a:pPr indent="0" lvl="0" marL="0" rtl="0" algn="l">
              <a:spcBef>
                <a:spcPts val="0"/>
              </a:spcBef>
              <a:spcAft>
                <a:spcPts val="0"/>
              </a:spcAft>
              <a:buNone/>
            </a:pPr>
            <a:r>
              <a:rPr lang="en"/>
              <a:t>OpenRefine can handle a variety of file formats: delimited text (CSV, TSV), Excel, XML, JSON, RDF, web services / APIs / endpoints</a:t>
            </a:r>
            <a:endParaRPr/>
          </a:p>
          <a:p>
            <a:pPr indent="0" lvl="0" marL="0" rtl="0" algn="l">
              <a:spcBef>
                <a:spcPts val="0"/>
              </a:spcBef>
              <a:spcAft>
                <a:spcPts val="0"/>
              </a:spcAft>
              <a:buNone/>
            </a:pPr>
            <a:r>
              <a:rPr lang="en"/>
              <a:t>There is quite a lot of documentation for OpenRefine, some of which we’ll point to at the end of today’s session in a resources section.</a:t>
            </a:r>
            <a:endParaRPr/>
          </a:p>
        </p:txBody>
      </p:sp>
      <p:sp>
        <p:nvSpPr>
          <p:cNvPr id="223" name="Google Shape;223;g3ac3511c0b_0_3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0" name="Shape 230"/>
        <p:cNvGrpSpPr/>
        <p:nvPr/>
      </p:nvGrpSpPr>
      <p:grpSpPr>
        <a:xfrm>
          <a:off x="0" y="0"/>
          <a:ext cx="0" cy="0"/>
          <a:chOff x="0" y="0"/>
          <a:chExt cx="0" cy="0"/>
        </a:xfrm>
      </p:grpSpPr>
      <p:sp>
        <p:nvSpPr>
          <p:cNvPr id="231" name="Google Shape;231;g43a35870bf_0_12: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43a35870bf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Live demo: Let’s look at the subject colu</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8" name="Shape 238"/>
        <p:cNvGrpSpPr/>
        <p:nvPr/>
      </p:nvGrpSpPr>
      <p:grpSpPr>
        <a:xfrm>
          <a:off x="0" y="0"/>
          <a:ext cx="0" cy="0"/>
          <a:chOff x="0" y="0"/>
          <a:chExt cx="0" cy="0"/>
        </a:xfrm>
      </p:grpSpPr>
      <p:sp>
        <p:nvSpPr>
          <p:cNvPr id="239" name="Google Shape;239;g43a35870bf_0_18: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43a35870bf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type="title">
  <p:cSld name="TITLE">
    <p:spTree>
      <p:nvGrpSpPr>
        <p:cNvPr id="9" name="Shape 9"/>
        <p:cNvGrpSpPr/>
        <p:nvPr/>
      </p:nvGrpSpPr>
      <p:grpSpPr>
        <a:xfrm>
          <a:off x="0" y="0"/>
          <a:ext cx="0" cy="0"/>
          <a:chOff x="0" y="0"/>
          <a:chExt cx="0" cy="0"/>
        </a:xfrm>
      </p:grpSpPr>
      <p:sp>
        <p:nvSpPr>
          <p:cNvPr id="10" name="Google Shape;10;p2"/>
          <p:cNvSpPr/>
          <p:nvPr/>
        </p:nvSpPr>
        <p:spPr>
          <a:xfrm>
            <a:off x="198600" y="198600"/>
            <a:ext cx="8746800" cy="4760700"/>
          </a:xfrm>
          <a:prstGeom prst="frame">
            <a:avLst>
              <a:gd fmla="val 4126" name="adj1"/>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txBox="1"/>
          <p:nvPr>
            <p:ph type="ctrTitle"/>
          </p:nvPr>
        </p:nvSpPr>
        <p:spPr>
          <a:xfrm>
            <a:off x="1048725" y="3058625"/>
            <a:ext cx="4914000" cy="1159800"/>
          </a:xfrm>
          <a:prstGeom prst="rect">
            <a:avLst/>
          </a:prstGeom>
        </p:spPr>
        <p:txBody>
          <a:bodyPr anchorCtr="0" anchor="b" bIns="91425" lIns="91425" spcFirstLastPara="1" rIns="91425" wrap="square" tIns="91425"/>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reverse">
  <p:cSld name="BLANK_1">
    <p:bg>
      <p:bgPr>
        <a:solidFill>
          <a:srgbClr val="000000"/>
        </a:solidFill>
      </p:bgPr>
    </p:bg>
    <p:spTree>
      <p:nvGrpSpPr>
        <p:cNvPr id="51" name="Shape 51"/>
        <p:cNvGrpSpPr/>
        <p:nvPr/>
      </p:nvGrpSpPr>
      <p:grpSpPr>
        <a:xfrm>
          <a:off x="0" y="0"/>
          <a:ext cx="0" cy="0"/>
          <a:chOff x="0" y="0"/>
          <a:chExt cx="0" cy="0"/>
        </a:xfrm>
      </p:grpSpPr>
      <p:sp>
        <p:nvSpPr>
          <p:cNvPr id="52" name="Google Shape;52;p11"/>
          <p:cNvSpPr/>
          <p:nvPr/>
        </p:nvSpPr>
        <p:spPr>
          <a:xfrm>
            <a:off x="198600" y="198600"/>
            <a:ext cx="8746800" cy="4760700"/>
          </a:xfrm>
          <a:prstGeom prst="frame">
            <a:avLst>
              <a:gd fmla="val 4126" name="adj1"/>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11"/>
          <p:cNvSpPr txBox="1"/>
          <p:nvPr>
            <p:ph idx="12" type="sldNum"/>
          </p:nvPr>
        </p:nvSpPr>
        <p:spPr>
          <a:xfrm>
            <a:off x="8159499" y="4393278"/>
            <a:ext cx="548700" cy="393600"/>
          </a:xfrm>
          <a:prstGeom prst="rect">
            <a:avLst/>
          </a:prstGeom>
        </p:spPr>
        <p:txBody>
          <a:bodyPr anchorCtr="0" anchor="ctr" bIns="91425" lIns="91425" spcFirstLastPara="1" rIns="91425" wrap="square" tIns="91425">
            <a:noAutofit/>
          </a:bodyPr>
          <a:lstStyle>
            <a:lvl1pPr lvl="0">
              <a:buNone/>
              <a:defRPr>
                <a:solidFill>
                  <a:srgbClr val="FFFFFF"/>
                </a:solidFill>
              </a:defRPr>
            </a:lvl1pPr>
            <a:lvl2pPr lvl="1">
              <a:buNone/>
              <a:defRPr>
                <a:solidFill>
                  <a:srgbClr val="FFFFFF"/>
                </a:solidFill>
              </a:defRPr>
            </a:lvl2pPr>
            <a:lvl3pPr lvl="2">
              <a:buNone/>
              <a:defRPr>
                <a:solidFill>
                  <a:srgbClr val="FFFFFF"/>
                </a:solidFill>
              </a:defRPr>
            </a:lvl3pPr>
            <a:lvl4pPr lvl="3">
              <a:buNone/>
              <a:defRPr>
                <a:solidFill>
                  <a:srgbClr val="FFFFFF"/>
                </a:solidFill>
              </a:defRPr>
            </a:lvl4pPr>
            <a:lvl5pPr lvl="4">
              <a:buNone/>
              <a:defRPr>
                <a:solidFill>
                  <a:srgbClr val="FFFFFF"/>
                </a:solidFill>
              </a:defRPr>
            </a:lvl5pPr>
            <a:lvl6pPr lvl="5">
              <a:buNone/>
              <a:defRPr>
                <a:solidFill>
                  <a:srgbClr val="FFFFFF"/>
                </a:solidFill>
              </a:defRPr>
            </a:lvl6pPr>
            <a:lvl7pPr lvl="6">
              <a:buNone/>
              <a:defRPr>
                <a:solidFill>
                  <a:srgbClr val="FFFFFF"/>
                </a:solidFill>
              </a:defRPr>
            </a:lvl7pPr>
            <a:lvl8pPr lvl="7">
              <a:buNone/>
              <a:defRPr>
                <a:solidFill>
                  <a:srgbClr val="FFFFFF"/>
                </a:solidFill>
              </a:defRPr>
            </a:lvl8pPr>
            <a:lvl9pPr lvl="8">
              <a:buNone/>
              <a:defRPr>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type="title">
  <p:cSld name="TITLE">
    <p:spTree>
      <p:nvGrpSpPr>
        <p:cNvPr id="58" name="Shape 58"/>
        <p:cNvGrpSpPr/>
        <p:nvPr/>
      </p:nvGrpSpPr>
      <p:grpSpPr>
        <a:xfrm>
          <a:off x="0" y="0"/>
          <a:ext cx="0" cy="0"/>
          <a:chOff x="0" y="0"/>
          <a:chExt cx="0" cy="0"/>
        </a:xfrm>
      </p:grpSpPr>
      <p:sp>
        <p:nvSpPr>
          <p:cNvPr id="59" name="Google Shape;59;p13"/>
          <p:cNvSpPr/>
          <p:nvPr/>
        </p:nvSpPr>
        <p:spPr>
          <a:xfrm>
            <a:off x="198600" y="198600"/>
            <a:ext cx="8746800" cy="4760700"/>
          </a:xfrm>
          <a:prstGeom prst="frame">
            <a:avLst>
              <a:gd fmla="val 4126" name="adj1"/>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13"/>
          <p:cNvSpPr txBox="1"/>
          <p:nvPr>
            <p:ph type="ctrTitle"/>
          </p:nvPr>
        </p:nvSpPr>
        <p:spPr>
          <a:xfrm>
            <a:off x="1048725" y="3058625"/>
            <a:ext cx="4914000" cy="1159800"/>
          </a:xfrm>
          <a:prstGeom prst="rect">
            <a:avLst/>
          </a:prstGeom>
        </p:spPr>
        <p:txBody>
          <a:bodyPr anchorCtr="0" anchor="b" bIns="91425" lIns="91425" spcFirstLastPara="1" rIns="91425" wrap="square" tIns="91425"/>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ubtitle">
  <p:cSld name="TITLE_1">
    <p:spTree>
      <p:nvGrpSpPr>
        <p:cNvPr id="61" name="Shape 61"/>
        <p:cNvGrpSpPr/>
        <p:nvPr/>
      </p:nvGrpSpPr>
      <p:grpSpPr>
        <a:xfrm>
          <a:off x="0" y="0"/>
          <a:ext cx="0" cy="0"/>
          <a:chOff x="0" y="0"/>
          <a:chExt cx="0" cy="0"/>
        </a:xfrm>
      </p:grpSpPr>
      <p:sp>
        <p:nvSpPr>
          <p:cNvPr id="62" name="Google Shape;62;p14"/>
          <p:cNvSpPr/>
          <p:nvPr/>
        </p:nvSpPr>
        <p:spPr>
          <a:xfrm>
            <a:off x="198600" y="198600"/>
            <a:ext cx="8746800" cy="4760700"/>
          </a:xfrm>
          <a:prstGeom prst="frame">
            <a:avLst>
              <a:gd fmla="val 4126" name="adj1"/>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14"/>
          <p:cNvSpPr txBox="1"/>
          <p:nvPr>
            <p:ph type="ctrTitle"/>
          </p:nvPr>
        </p:nvSpPr>
        <p:spPr>
          <a:xfrm>
            <a:off x="1012800" y="2497750"/>
            <a:ext cx="4950000" cy="1159800"/>
          </a:xfrm>
          <a:prstGeom prst="rect">
            <a:avLst/>
          </a:prstGeom>
        </p:spPr>
        <p:txBody>
          <a:bodyPr anchorCtr="0" anchor="b" bIns="91425" lIns="91425" spcFirstLastPara="1" rIns="91425" wrap="square" tIns="91425"/>
          <a:lstStyle>
            <a:lvl1pPr lvl="0" rtl="0">
              <a:spcBef>
                <a:spcPts val="0"/>
              </a:spcBef>
              <a:spcAft>
                <a:spcPts val="0"/>
              </a:spcAft>
              <a:buSzPts val="4000"/>
              <a:buNone/>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64" name="Google Shape;64;p14"/>
          <p:cNvSpPr txBox="1"/>
          <p:nvPr>
            <p:ph idx="1" type="subTitle"/>
          </p:nvPr>
        </p:nvSpPr>
        <p:spPr>
          <a:xfrm>
            <a:off x="1012800" y="3678252"/>
            <a:ext cx="4950000" cy="784800"/>
          </a:xfrm>
          <a:prstGeom prst="rect">
            <a:avLst/>
          </a:prstGeom>
        </p:spPr>
        <p:txBody>
          <a:bodyPr anchorCtr="0" anchor="t" bIns="91425" lIns="91425" spcFirstLastPara="1" rIns="91425" wrap="square" tIns="91425"/>
          <a:lstStyle>
            <a:lvl1pPr lvl="0" rtl="0">
              <a:spcBef>
                <a:spcPts val="0"/>
              </a:spcBef>
              <a:spcAft>
                <a:spcPts val="0"/>
              </a:spcAft>
              <a:buClr>
                <a:srgbClr val="000000"/>
              </a:buClr>
              <a:buSzPts val="2000"/>
              <a:buNone/>
              <a:defRPr>
                <a:solidFill>
                  <a:srgbClr val="000000"/>
                </a:solidFill>
              </a:defRPr>
            </a:lvl1pPr>
            <a:lvl2pPr lvl="1" rtl="0">
              <a:spcBef>
                <a:spcPts val="0"/>
              </a:spcBef>
              <a:spcAft>
                <a:spcPts val="0"/>
              </a:spcAft>
              <a:buClr>
                <a:srgbClr val="000000"/>
              </a:buClr>
              <a:buSzPts val="2000"/>
              <a:buNone/>
              <a:defRPr>
                <a:solidFill>
                  <a:srgbClr val="000000"/>
                </a:solidFill>
              </a:defRPr>
            </a:lvl2pPr>
            <a:lvl3pPr lvl="2" rtl="0">
              <a:spcBef>
                <a:spcPts val="0"/>
              </a:spcBef>
              <a:spcAft>
                <a:spcPts val="0"/>
              </a:spcAft>
              <a:buClr>
                <a:srgbClr val="000000"/>
              </a:buClr>
              <a:buSzPts val="2000"/>
              <a:buNone/>
              <a:defRPr>
                <a:solidFill>
                  <a:srgbClr val="000000"/>
                </a:solidFill>
              </a:defRPr>
            </a:lvl3pPr>
            <a:lvl4pPr lvl="3" rtl="0">
              <a:spcBef>
                <a:spcPts val="0"/>
              </a:spcBef>
              <a:spcAft>
                <a:spcPts val="0"/>
              </a:spcAft>
              <a:buClr>
                <a:srgbClr val="000000"/>
              </a:buClr>
              <a:buSzPts val="2000"/>
              <a:buNone/>
              <a:defRPr>
                <a:solidFill>
                  <a:srgbClr val="000000"/>
                </a:solidFill>
              </a:defRPr>
            </a:lvl4pPr>
            <a:lvl5pPr lvl="4" rtl="0">
              <a:spcBef>
                <a:spcPts val="0"/>
              </a:spcBef>
              <a:spcAft>
                <a:spcPts val="0"/>
              </a:spcAft>
              <a:buClr>
                <a:srgbClr val="000000"/>
              </a:buClr>
              <a:buSzPts val="2000"/>
              <a:buNone/>
              <a:defRPr>
                <a:solidFill>
                  <a:srgbClr val="000000"/>
                </a:solidFill>
              </a:defRPr>
            </a:lvl5pPr>
            <a:lvl6pPr lvl="5" rtl="0">
              <a:spcBef>
                <a:spcPts val="0"/>
              </a:spcBef>
              <a:spcAft>
                <a:spcPts val="0"/>
              </a:spcAft>
              <a:buClr>
                <a:srgbClr val="000000"/>
              </a:buClr>
              <a:buSzPts val="2000"/>
              <a:buNone/>
              <a:defRPr>
                <a:solidFill>
                  <a:srgbClr val="000000"/>
                </a:solidFill>
              </a:defRPr>
            </a:lvl6pPr>
            <a:lvl7pPr lvl="6" rtl="0">
              <a:spcBef>
                <a:spcPts val="0"/>
              </a:spcBef>
              <a:spcAft>
                <a:spcPts val="0"/>
              </a:spcAft>
              <a:buClr>
                <a:srgbClr val="000000"/>
              </a:buClr>
              <a:buSzPts val="2000"/>
              <a:buNone/>
              <a:defRPr>
                <a:solidFill>
                  <a:srgbClr val="000000"/>
                </a:solidFill>
              </a:defRPr>
            </a:lvl7pPr>
            <a:lvl8pPr lvl="7" rtl="0">
              <a:spcBef>
                <a:spcPts val="0"/>
              </a:spcBef>
              <a:spcAft>
                <a:spcPts val="0"/>
              </a:spcAft>
              <a:buClr>
                <a:srgbClr val="000000"/>
              </a:buClr>
              <a:buSzPts val="2000"/>
              <a:buNone/>
              <a:defRPr>
                <a:solidFill>
                  <a:srgbClr val="000000"/>
                </a:solidFill>
              </a:defRPr>
            </a:lvl8pPr>
            <a:lvl9pPr lvl="8" rtl="0">
              <a:spcBef>
                <a:spcPts val="0"/>
              </a:spcBef>
              <a:spcAft>
                <a:spcPts val="0"/>
              </a:spcAft>
              <a:buClr>
                <a:srgbClr val="000000"/>
              </a:buClr>
              <a:buSzPts val="2000"/>
              <a:buNone/>
              <a:defRPr>
                <a:solidFill>
                  <a:srgbClr val="000000"/>
                </a:solidFil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
  <p:cSld name="TITLE_1_1">
    <p:spTree>
      <p:nvGrpSpPr>
        <p:cNvPr id="65" name="Shape 65"/>
        <p:cNvGrpSpPr/>
        <p:nvPr/>
      </p:nvGrpSpPr>
      <p:grpSpPr>
        <a:xfrm>
          <a:off x="0" y="0"/>
          <a:ext cx="0" cy="0"/>
          <a:chOff x="0" y="0"/>
          <a:chExt cx="0" cy="0"/>
        </a:xfrm>
      </p:grpSpPr>
      <p:sp>
        <p:nvSpPr>
          <p:cNvPr id="66" name="Google Shape;66;p15"/>
          <p:cNvSpPr/>
          <p:nvPr/>
        </p:nvSpPr>
        <p:spPr>
          <a:xfrm>
            <a:off x="198600" y="198600"/>
            <a:ext cx="8746800" cy="4760700"/>
          </a:xfrm>
          <a:prstGeom prst="frame">
            <a:avLst>
              <a:gd fmla="val 4126" name="adj1"/>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15"/>
          <p:cNvSpPr txBox="1"/>
          <p:nvPr>
            <p:ph idx="1" type="body"/>
          </p:nvPr>
        </p:nvSpPr>
        <p:spPr>
          <a:xfrm>
            <a:off x="1804525" y="854775"/>
            <a:ext cx="5152200" cy="3505200"/>
          </a:xfrm>
          <a:prstGeom prst="rect">
            <a:avLst/>
          </a:prstGeom>
        </p:spPr>
        <p:txBody>
          <a:bodyPr anchorCtr="0" anchor="t" bIns="91425" lIns="91425" spcFirstLastPara="1" rIns="91425" wrap="square" tIns="91425"/>
          <a:lstStyle>
            <a:lvl1pPr indent="-431800" lvl="0" marL="457200" rtl="0">
              <a:lnSpc>
                <a:spcPct val="115000"/>
              </a:lnSpc>
              <a:spcBef>
                <a:spcPts val="600"/>
              </a:spcBef>
              <a:spcAft>
                <a:spcPts val="0"/>
              </a:spcAft>
              <a:buSzPts val="3200"/>
              <a:buChar char="▪"/>
              <a:defRPr i="1" sz="3200"/>
            </a:lvl1pPr>
            <a:lvl2pPr indent="-431800" lvl="1" marL="914400" rtl="0">
              <a:lnSpc>
                <a:spcPct val="115000"/>
              </a:lnSpc>
              <a:spcBef>
                <a:spcPts val="0"/>
              </a:spcBef>
              <a:spcAft>
                <a:spcPts val="0"/>
              </a:spcAft>
              <a:buSzPts val="3200"/>
              <a:buChar char="□"/>
              <a:defRPr i="1" sz="3200"/>
            </a:lvl2pPr>
            <a:lvl3pPr indent="-431800" lvl="2" marL="1371600" rtl="0">
              <a:lnSpc>
                <a:spcPct val="115000"/>
              </a:lnSpc>
              <a:spcBef>
                <a:spcPts val="0"/>
              </a:spcBef>
              <a:spcAft>
                <a:spcPts val="0"/>
              </a:spcAft>
              <a:buSzPts val="3200"/>
              <a:buChar char="□"/>
              <a:defRPr i="1" sz="3200"/>
            </a:lvl3pPr>
            <a:lvl4pPr indent="-431800" lvl="3" marL="1828800" rtl="0">
              <a:lnSpc>
                <a:spcPct val="115000"/>
              </a:lnSpc>
              <a:spcBef>
                <a:spcPts val="0"/>
              </a:spcBef>
              <a:spcAft>
                <a:spcPts val="0"/>
              </a:spcAft>
              <a:buSzPts val="3200"/>
              <a:buChar char="□"/>
              <a:defRPr i="1" sz="3200"/>
            </a:lvl4pPr>
            <a:lvl5pPr indent="-431800" lvl="4" marL="2286000" rtl="0">
              <a:lnSpc>
                <a:spcPct val="115000"/>
              </a:lnSpc>
              <a:spcBef>
                <a:spcPts val="0"/>
              </a:spcBef>
              <a:spcAft>
                <a:spcPts val="0"/>
              </a:spcAft>
              <a:buSzPts val="3200"/>
              <a:buChar char="○"/>
              <a:defRPr i="1" sz="3200"/>
            </a:lvl5pPr>
            <a:lvl6pPr indent="-431800" lvl="5" marL="2743200" rtl="0">
              <a:lnSpc>
                <a:spcPct val="115000"/>
              </a:lnSpc>
              <a:spcBef>
                <a:spcPts val="0"/>
              </a:spcBef>
              <a:spcAft>
                <a:spcPts val="0"/>
              </a:spcAft>
              <a:buSzPts val="3200"/>
              <a:buChar char="■"/>
              <a:defRPr i="1" sz="3200"/>
            </a:lvl6pPr>
            <a:lvl7pPr indent="-431800" lvl="6" marL="3200400" rtl="0">
              <a:lnSpc>
                <a:spcPct val="115000"/>
              </a:lnSpc>
              <a:spcBef>
                <a:spcPts val="0"/>
              </a:spcBef>
              <a:spcAft>
                <a:spcPts val="0"/>
              </a:spcAft>
              <a:buSzPts val="3200"/>
              <a:buChar char="●"/>
              <a:defRPr i="1" sz="3200"/>
            </a:lvl7pPr>
            <a:lvl8pPr indent="-431800" lvl="7" marL="3657600" rtl="0">
              <a:lnSpc>
                <a:spcPct val="115000"/>
              </a:lnSpc>
              <a:spcBef>
                <a:spcPts val="0"/>
              </a:spcBef>
              <a:spcAft>
                <a:spcPts val="0"/>
              </a:spcAft>
              <a:buSzPts val="3200"/>
              <a:buChar char="○"/>
              <a:defRPr i="1" sz="3200"/>
            </a:lvl8pPr>
            <a:lvl9pPr indent="-431800" lvl="8" marL="4114800" rtl="0">
              <a:lnSpc>
                <a:spcPct val="115000"/>
              </a:lnSpc>
              <a:spcBef>
                <a:spcPts val="0"/>
              </a:spcBef>
              <a:spcAft>
                <a:spcPts val="0"/>
              </a:spcAft>
              <a:buSzPts val="3200"/>
              <a:buChar char="■"/>
              <a:defRPr i="1" sz="3200"/>
            </a:lvl9pPr>
          </a:lstStyle>
          <a:p/>
        </p:txBody>
      </p:sp>
      <p:sp>
        <p:nvSpPr>
          <p:cNvPr id="68" name="Google Shape;68;p15"/>
          <p:cNvSpPr/>
          <p:nvPr/>
        </p:nvSpPr>
        <p:spPr>
          <a:xfrm>
            <a:off x="617750" y="603375"/>
            <a:ext cx="948000" cy="948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15"/>
          <p:cNvSpPr/>
          <p:nvPr/>
        </p:nvSpPr>
        <p:spPr>
          <a:xfrm>
            <a:off x="809196" y="854775"/>
            <a:ext cx="565108" cy="445200"/>
          </a:xfrm>
          <a:prstGeom prst="rect">
            <a:avLst/>
          </a:prstGeom>
        </p:spPr>
        <p:txBody>
          <a:bodyPr>
            <a:prstTxWarp prst="textPlain"/>
          </a:bodyPr>
          <a:lstStyle/>
          <a:p>
            <a:pPr lvl="0" algn="ctr"/>
            <a:r>
              <a:rPr b="1" i="0">
                <a:ln>
                  <a:noFill/>
                </a:ln>
                <a:solidFill>
                  <a:srgbClr val="FFFFFF"/>
                </a:solidFill>
                <a:latin typeface="Arial"/>
              </a:rPr>
              <a:t>“</a:t>
            </a:r>
          </a:p>
        </p:txBody>
      </p:sp>
      <p:sp>
        <p:nvSpPr>
          <p:cNvPr id="70" name="Google Shape;70;p15"/>
          <p:cNvSpPr txBox="1"/>
          <p:nvPr>
            <p:ph idx="12" type="sldNum"/>
          </p:nvPr>
        </p:nvSpPr>
        <p:spPr>
          <a:xfrm>
            <a:off x="8159499" y="4393278"/>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1 column" type="tx">
  <p:cSld name="TITLE_AND_BODY">
    <p:spTree>
      <p:nvGrpSpPr>
        <p:cNvPr id="71" name="Shape 71"/>
        <p:cNvGrpSpPr/>
        <p:nvPr/>
      </p:nvGrpSpPr>
      <p:grpSpPr>
        <a:xfrm>
          <a:off x="0" y="0"/>
          <a:ext cx="0" cy="0"/>
          <a:chOff x="0" y="0"/>
          <a:chExt cx="0" cy="0"/>
        </a:xfrm>
      </p:grpSpPr>
      <p:sp>
        <p:nvSpPr>
          <p:cNvPr id="72" name="Google Shape;72;p16"/>
          <p:cNvSpPr/>
          <p:nvPr/>
        </p:nvSpPr>
        <p:spPr>
          <a:xfrm>
            <a:off x="198600" y="198600"/>
            <a:ext cx="8746800" cy="4760700"/>
          </a:xfrm>
          <a:prstGeom prst="frame">
            <a:avLst>
              <a:gd fmla="val 4126" name="adj1"/>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6"/>
          <p:cNvSpPr txBox="1"/>
          <p:nvPr>
            <p:ph type="title"/>
          </p:nvPr>
        </p:nvSpPr>
        <p:spPr>
          <a:xfrm>
            <a:off x="869150" y="847600"/>
            <a:ext cx="5092200" cy="1360200"/>
          </a:xfrm>
          <a:prstGeom prst="rect">
            <a:avLst/>
          </a:prstGeom>
        </p:spPr>
        <p:txBody>
          <a:bodyPr anchorCtr="0" anchor="t" bIns="91425" lIns="91425" spcFirstLastPara="1" rIns="91425" wrap="square" tIns="91425"/>
          <a:lstStyle>
            <a:lvl1pPr lvl="0" rtl="0">
              <a:spcBef>
                <a:spcPts val="0"/>
              </a:spcBef>
              <a:spcAft>
                <a:spcPts val="0"/>
              </a:spcAft>
              <a:buSzPts val="4500"/>
              <a:buFont typeface="Raleway"/>
              <a:buNone/>
              <a:defRPr sz="4500">
                <a:latin typeface="Raleway"/>
                <a:ea typeface="Raleway"/>
                <a:cs typeface="Raleway"/>
                <a:sym typeface="Raleway"/>
              </a:defRPr>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p:txBody>
      </p:sp>
      <p:sp>
        <p:nvSpPr>
          <p:cNvPr id="74" name="Google Shape;74;p16"/>
          <p:cNvSpPr txBox="1"/>
          <p:nvPr>
            <p:ph idx="1" type="body"/>
          </p:nvPr>
        </p:nvSpPr>
        <p:spPr>
          <a:xfrm>
            <a:off x="869150" y="2312925"/>
            <a:ext cx="7405800" cy="2004000"/>
          </a:xfrm>
          <a:prstGeom prst="rect">
            <a:avLst/>
          </a:prstGeom>
        </p:spPr>
        <p:txBody>
          <a:bodyPr anchorCtr="0" anchor="t" bIns="91425" lIns="91425" spcFirstLastPara="1" rIns="91425" wrap="square" tIns="91425"/>
          <a:lstStyle>
            <a:lvl1pPr indent="-368300" lvl="0" marL="457200" rtl="0">
              <a:spcBef>
                <a:spcPts val="600"/>
              </a:spcBef>
              <a:spcAft>
                <a:spcPts val="0"/>
              </a:spcAft>
              <a:buSzPts val="2200"/>
              <a:buFont typeface="Raleway Light"/>
              <a:buChar char="▪"/>
              <a:defRPr sz="2200">
                <a:latin typeface="Raleway Light"/>
                <a:ea typeface="Raleway Light"/>
                <a:cs typeface="Raleway Light"/>
                <a:sym typeface="Raleway Light"/>
              </a:defRPr>
            </a:lvl1pPr>
            <a:lvl2pPr indent="-368300" lvl="1" marL="914400" rtl="0">
              <a:spcBef>
                <a:spcPts val="0"/>
              </a:spcBef>
              <a:spcAft>
                <a:spcPts val="0"/>
              </a:spcAft>
              <a:buSzPts val="2200"/>
              <a:buFont typeface="Raleway Light"/>
              <a:buChar char="□"/>
              <a:defRPr sz="2200">
                <a:latin typeface="Raleway Light"/>
                <a:ea typeface="Raleway Light"/>
                <a:cs typeface="Raleway Light"/>
                <a:sym typeface="Raleway Light"/>
              </a:defRPr>
            </a:lvl2pPr>
            <a:lvl3pPr indent="-368300" lvl="2" marL="1371600" rtl="0">
              <a:spcBef>
                <a:spcPts val="0"/>
              </a:spcBef>
              <a:spcAft>
                <a:spcPts val="0"/>
              </a:spcAft>
              <a:buSzPts val="2200"/>
              <a:buFont typeface="Raleway Light"/>
              <a:buChar char="□"/>
              <a:defRPr sz="2200">
                <a:latin typeface="Raleway Light"/>
                <a:ea typeface="Raleway Light"/>
                <a:cs typeface="Raleway Light"/>
                <a:sym typeface="Raleway Light"/>
              </a:defRPr>
            </a:lvl3pPr>
            <a:lvl4pPr indent="-368300" lvl="3" marL="1828800" rtl="0">
              <a:spcBef>
                <a:spcPts val="0"/>
              </a:spcBef>
              <a:spcAft>
                <a:spcPts val="0"/>
              </a:spcAft>
              <a:buSzPts val="2200"/>
              <a:buFont typeface="Raleway Light"/>
              <a:buChar char="□"/>
              <a:defRPr sz="2200">
                <a:latin typeface="Raleway Light"/>
                <a:ea typeface="Raleway Light"/>
                <a:cs typeface="Raleway Light"/>
                <a:sym typeface="Raleway Light"/>
              </a:defRPr>
            </a:lvl4pPr>
            <a:lvl5pPr indent="-368300" lvl="4" marL="2286000" rtl="0">
              <a:spcBef>
                <a:spcPts val="0"/>
              </a:spcBef>
              <a:spcAft>
                <a:spcPts val="0"/>
              </a:spcAft>
              <a:buSzPts val="2200"/>
              <a:buFont typeface="Raleway Light"/>
              <a:buChar char="○"/>
              <a:defRPr sz="2200">
                <a:latin typeface="Raleway Light"/>
                <a:ea typeface="Raleway Light"/>
                <a:cs typeface="Raleway Light"/>
                <a:sym typeface="Raleway Light"/>
              </a:defRPr>
            </a:lvl5pPr>
            <a:lvl6pPr indent="-368300" lvl="5" marL="2743200" rtl="0">
              <a:spcBef>
                <a:spcPts val="0"/>
              </a:spcBef>
              <a:spcAft>
                <a:spcPts val="0"/>
              </a:spcAft>
              <a:buSzPts val="2200"/>
              <a:buFont typeface="Raleway Light"/>
              <a:buChar char="■"/>
              <a:defRPr sz="2200">
                <a:latin typeface="Raleway Light"/>
                <a:ea typeface="Raleway Light"/>
                <a:cs typeface="Raleway Light"/>
                <a:sym typeface="Raleway Light"/>
              </a:defRPr>
            </a:lvl6pPr>
            <a:lvl7pPr indent="-368300" lvl="6" marL="3200400" rtl="0">
              <a:spcBef>
                <a:spcPts val="0"/>
              </a:spcBef>
              <a:spcAft>
                <a:spcPts val="0"/>
              </a:spcAft>
              <a:buSzPts val="2200"/>
              <a:buFont typeface="Raleway Light"/>
              <a:buChar char="●"/>
              <a:defRPr sz="2200">
                <a:latin typeface="Raleway Light"/>
                <a:ea typeface="Raleway Light"/>
                <a:cs typeface="Raleway Light"/>
                <a:sym typeface="Raleway Light"/>
              </a:defRPr>
            </a:lvl7pPr>
            <a:lvl8pPr indent="-368300" lvl="7" marL="3657600" rtl="0">
              <a:spcBef>
                <a:spcPts val="0"/>
              </a:spcBef>
              <a:spcAft>
                <a:spcPts val="0"/>
              </a:spcAft>
              <a:buSzPts val="2200"/>
              <a:buFont typeface="Raleway Light"/>
              <a:buChar char="○"/>
              <a:defRPr sz="2200">
                <a:latin typeface="Raleway Light"/>
                <a:ea typeface="Raleway Light"/>
                <a:cs typeface="Raleway Light"/>
                <a:sym typeface="Raleway Light"/>
              </a:defRPr>
            </a:lvl8pPr>
            <a:lvl9pPr indent="-368300" lvl="8" marL="4114800" rtl="0">
              <a:spcBef>
                <a:spcPts val="0"/>
              </a:spcBef>
              <a:spcAft>
                <a:spcPts val="0"/>
              </a:spcAft>
              <a:buSzPts val="2200"/>
              <a:buFont typeface="Raleway Light"/>
              <a:buChar char="■"/>
              <a:defRPr sz="2200">
                <a:latin typeface="Raleway Light"/>
                <a:ea typeface="Raleway Light"/>
                <a:cs typeface="Raleway Light"/>
                <a:sym typeface="Raleway Light"/>
              </a:defRPr>
            </a:lvl9pPr>
          </a:lstStyle>
          <a:p/>
        </p:txBody>
      </p:sp>
      <p:sp>
        <p:nvSpPr>
          <p:cNvPr id="75" name="Google Shape;75;p16"/>
          <p:cNvSpPr txBox="1"/>
          <p:nvPr>
            <p:ph idx="12" type="sldNum"/>
          </p:nvPr>
        </p:nvSpPr>
        <p:spPr>
          <a:xfrm>
            <a:off x="8159499" y="4393278"/>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2 columns" type="twoColTx">
  <p:cSld name="TITLE_AND_TWO_COLUMNS">
    <p:spTree>
      <p:nvGrpSpPr>
        <p:cNvPr id="76" name="Shape 76"/>
        <p:cNvGrpSpPr/>
        <p:nvPr/>
      </p:nvGrpSpPr>
      <p:grpSpPr>
        <a:xfrm>
          <a:off x="0" y="0"/>
          <a:ext cx="0" cy="0"/>
          <a:chOff x="0" y="0"/>
          <a:chExt cx="0" cy="0"/>
        </a:xfrm>
      </p:grpSpPr>
      <p:sp>
        <p:nvSpPr>
          <p:cNvPr id="77" name="Google Shape;77;p17"/>
          <p:cNvSpPr/>
          <p:nvPr/>
        </p:nvSpPr>
        <p:spPr>
          <a:xfrm>
            <a:off x="198600" y="198600"/>
            <a:ext cx="8746800" cy="4760700"/>
          </a:xfrm>
          <a:prstGeom prst="frame">
            <a:avLst>
              <a:gd fmla="val 4126" name="adj1"/>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17"/>
          <p:cNvSpPr txBox="1"/>
          <p:nvPr>
            <p:ph type="title"/>
          </p:nvPr>
        </p:nvSpPr>
        <p:spPr>
          <a:xfrm>
            <a:off x="869150" y="847600"/>
            <a:ext cx="5092200" cy="1360200"/>
          </a:xfrm>
          <a:prstGeom prst="rect">
            <a:avLst/>
          </a:prstGeom>
        </p:spPr>
        <p:txBody>
          <a:bodyPr anchorCtr="0" anchor="b" bIns="91425" lIns="91425" spcFirstLastPara="1" rIns="91425" wrap="square" tIns="91425"/>
          <a:lstStyle>
            <a:lvl1pPr lvl="0" rtl="0">
              <a:spcBef>
                <a:spcPts val="0"/>
              </a:spcBef>
              <a:spcAft>
                <a:spcPts val="0"/>
              </a:spcAft>
              <a:buSzPts val="4000"/>
              <a:buNone/>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p:txBody>
      </p:sp>
      <p:sp>
        <p:nvSpPr>
          <p:cNvPr id="79" name="Google Shape;79;p17"/>
          <p:cNvSpPr txBox="1"/>
          <p:nvPr>
            <p:ph idx="1" type="body"/>
          </p:nvPr>
        </p:nvSpPr>
        <p:spPr>
          <a:xfrm>
            <a:off x="869150" y="2312925"/>
            <a:ext cx="3594600" cy="2133300"/>
          </a:xfrm>
          <a:prstGeom prst="rect">
            <a:avLst/>
          </a:prstGeom>
        </p:spPr>
        <p:txBody>
          <a:bodyPr anchorCtr="0" anchor="t" bIns="91425" lIns="91425" spcFirstLastPara="1" rIns="91425" wrap="square" tIns="91425"/>
          <a:lstStyle>
            <a:lvl1pPr indent="-330200" lvl="0" marL="457200" rtl="0">
              <a:spcBef>
                <a:spcPts val="600"/>
              </a:spcBef>
              <a:spcAft>
                <a:spcPts val="0"/>
              </a:spcAft>
              <a:buSzPts val="1600"/>
              <a:buChar char="▪"/>
              <a:defRPr sz="1600"/>
            </a:lvl1pPr>
            <a:lvl2pPr indent="-330200" lvl="1" marL="914400" rtl="0">
              <a:spcBef>
                <a:spcPts val="0"/>
              </a:spcBef>
              <a:spcAft>
                <a:spcPts val="0"/>
              </a:spcAft>
              <a:buSzPts val="1600"/>
              <a:buChar char="□"/>
              <a:defRPr sz="1600"/>
            </a:lvl2pPr>
            <a:lvl3pPr indent="-330200" lvl="2" marL="1371600" rtl="0">
              <a:spcBef>
                <a:spcPts val="0"/>
              </a:spcBef>
              <a:spcAft>
                <a:spcPts val="0"/>
              </a:spcAft>
              <a:buSzPts val="1600"/>
              <a:buChar char="□"/>
              <a:defRPr sz="1600"/>
            </a:lvl3pPr>
            <a:lvl4pPr indent="-330200" lvl="3" marL="1828800" rtl="0">
              <a:spcBef>
                <a:spcPts val="0"/>
              </a:spcBef>
              <a:spcAft>
                <a:spcPts val="0"/>
              </a:spcAft>
              <a:buSzPts val="1600"/>
              <a:buChar char="□"/>
              <a:defRPr sz="1600"/>
            </a:lvl4pPr>
            <a:lvl5pPr indent="-330200" lvl="4" marL="2286000" rtl="0">
              <a:spcBef>
                <a:spcPts val="0"/>
              </a:spcBef>
              <a:spcAft>
                <a:spcPts val="0"/>
              </a:spcAft>
              <a:buSzPts val="1600"/>
              <a:buChar char="○"/>
              <a:defRPr sz="1600"/>
            </a:lvl5pPr>
            <a:lvl6pPr indent="-330200" lvl="5" marL="2743200" rtl="0">
              <a:spcBef>
                <a:spcPts val="0"/>
              </a:spcBef>
              <a:spcAft>
                <a:spcPts val="0"/>
              </a:spcAft>
              <a:buSzPts val="1600"/>
              <a:buChar char="■"/>
              <a:defRPr sz="1600"/>
            </a:lvl6pPr>
            <a:lvl7pPr indent="-330200" lvl="6" marL="3200400" rtl="0">
              <a:spcBef>
                <a:spcPts val="0"/>
              </a:spcBef>
              <a:spcAft>
                <a:spcPts val="0"/>
              </a:spcAft>
              <a:buSzPts val="1600"/>
              <a:buChar char="●"/>
              <a:defRPr sz="1600"/>
            </a:lvl7pPr>
            <a:lvl8pPr indent="-330200" lvl="7" marL="3657600" rtl="0">
              <a:spcBef>
                <a:spcPts val="0"/>
              </a:spcBef>
              <a:spcAft>
                <a:spcPts val="0"/>
              </a:spcAft>
              <a:buSzPts val="1600"/>
              <a:buChar char="○"/>
              <a:defRPr sz="1600"/>
            </a:lvl8pPr>
            <a:lvl9pPr indent="-330200" lvl="8" marL="4114800" rtl="0">
              <a:spcBef>
                <a:spcPts val="0"/>
              </a:spcBef>
              <a:spcAft>
                <a:spcPts val="0"/>
              </a:spcAft>
              <a:buSzPts val="1600"/>
              <a:buChar char="■"/>
              <a:defRPr sz="1600"/>
            </a:lvl9pPr>
          </a:lstStyle>
          <a:p/>
        </p:txBody>
      </p:sp>
      <p:sp>
        <p:nvSpPr>
          <p:cNvPr id="80" name="Google Shape;80;p17"/>
          <p:cNvSpPr txBox="1"/>
          <p:nvPr>
            <p:ph idx="2" type="body"/>
          </p:nvPr>
        </p:nvSpPr>
        <p:spPr>
          <a:xfrm>
            <a:off x="4680228" y="2312925"/>
            <a:ext cx="3594600" cy="2133300"/>
          </a:xfrm>
          <a:prstGeom prst="rect">
            <a:avLst/>
          </a:prstGeom>
        </p:spPr>
        <p:txBody>
          <a:bodyPr anchorCtr="0" anchor="t" bIns="91425" lIns="91425" spcFirstLastPara="1" rIns="91425" wrap="square" tIns="91425"/>
          <a:lstStyle>
            <a:lvl1pPr indent="-330200" lvl="0" marL="457200" rtl="0">
              <a:spcBef>
                <a:spcPts val="600"/>
              </a:spcBef>
              <a:spcAft>
                <a:spcPts val="0"/>
              </a:spcAft>
              <a:buSzPts val="1600"/>
              <a:buChar char="▪"/>
              <a:defRPr sz="1600"/>
            </a:lvl1pPr>
            <a:lvl2pPr indent="-330200" lvl="1" marL="914400" rtl="0">
              <a:spcBef>
                <a:spcPts val="0"/>
              </a:spcBef>
              <a:spcAft>
                <a:spcPts val="0"/>
              </a:spcAft>
              <a:buSzPts val="1600"/>
              <a:buChar char="□"/>
              <a:defRPr sz="1600"/>
            </a:lvl2pPr>
            <a:lvl3pPr indent="-330200" lvl="2" marL="1371600" rtl="0">
              <a:spcBef>
                <a:spcPts val="0"/>
              </a:spcBef>
              <a:spcAft>
                <a:spcPts val="0"/>
              </a:spcAft>
              <a:buSzPts val="1600"/>
              <a:buChar char="□"/>
              <a:defRPr sz="1600"/>
            </a:lvl3pPr>
            <a:lvl4pPr indent="-330200" lvl="3" marL="1828800" rtl="0">
              <a:spcBef>
                <a:spcPts val="0"/>
              </a:spcBef>
              <a:spcAft>
                <a:spcPts val="0"/>
              </a:spcAft>
              <a:buSzPts val="1600"/>
              <a:buChar char="□"/>
              <a:defRPr sz="1600"/>
            </a:lvl4pPr>
            <a:lvl5pPr indent="-330200" lvl="4" marL="2286000" rtl="0">
              <a:spcBef>
                <a:spcPts val="0"/>
              </a:spcBef>
              <a:spcAft>
                <a:spcPts val="0"/>
              </a:spcAft>
              <a:buSzPts val="1600"/>
              <a:buChar char="○"/>
              <a:defRPr sz="1600"/>
            </a:lvl5pPr>
            <a:lvl6pPr indent="-330200" lvl="5" marL="2743200" rtl="0">
              <a:spcBef>
                <a:spcPts val="0"/>
              </a:spcBef>
              <a:spcAft>
                <a:spcPts val="0"/>
              </a:spcAft>
              <a:buSzPts val="1600"/>
              <a:buChar char="■"/>
              <a:defRPr sz="1600"/>
            </a:lvl6pPr>
            <a:lvl7pPr indent="-330200" lvl="6" marL="3200400" rtl="0">
              <a:spcBef>
                <a:spcPts val="0"/>
              </a:spcBef>
              <a:spcAft>
                <a:spcPts val="0"/>
              </a:spcAft>
              <a:buSzPts val="1600"/>
              <a:buChar char="●"/>
              <a:defRPr sz="1600"/>
            </a:lvl7pPr>
            <a:lvl8pPr indent="-330200" lvl="7" marL="3657600" rtl="0">
              <a:spcBef>
                <a:spcPts val="0"/>
              </a:spcBef>
              <a:spcAft>
                <a:spcPts val="0"/>
              </a:spcAft>
              <a:buSzPts val="1600"/>
              <a:buChar char="○"/>
              <a:defRPr sz="1600"/>
            </a:lvl8pPr>
            <a:lvl9pPr indent="-330200" lvl="8" marL="4114800" rtl="0">
              <a:spcBef>
                <a:spcPts val="0"/>
              </a:spcBef>
              <a:spcAft>
                <a:spcPts val="0"/>
              </a:spcAft>
              <a:buSzPts val="1600"/>
              <a:buChar char="■"/>
              <a:defRPr sz="1600"/>
            </a:lvl9pPr>
          </a:lstStyle>
          <a:p/>
        </p:txBody>
      </p:sp>
      <p:sp>
        <p:nvSpPr>
          <p:cNvPr id="81" name="Google Shape;81;p17"/>
          <p:cNvSpPr txBox="1"/>
          <p:nvPr>
            <p:ph idx="12" type="sldNum"/>
          </p:nvPr>
        </p:nvSpPr>
        <p:spPr>
          <a:xfrm>
            <a:off x="8159499" y="4393278"/>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3 columns">
  <p:cSld name="TITLE_AND_TWO_COLUMNS_1">
    <p:spTree>
      <p:nvGrpSpPr>
        <p:cNvPr id="82" name="Shape 82"/>
        <p:cNvGrpSpPr/>
        <p:nvPr/>
      </p:nvGrpSpPr>
      <p:grpSpPr>
        <a:xfrm>
          <a:off x="0" y="0"/>
          <a:ext cx="0" cy="0"/>
          <a:chOff x="0" y="0"/>
          <a:chExt cx="0" cy="0"/>
        </a:xfrm>
      </p:grpSpPr>
      <p:sp>
        <p:nvSpPr>
          <p:cNvPr id="83" name="Google Shape;83;p18"/>
          <p:cNvSpPr/>
          <p:nvPr/>
        </p:nvSpPr>
        <p:spPr>
          <a:xfrm>
            <a:off x="198600" y="198600"/>
            <a:ext cx="8746800" cy="4760700"/>
          </a:xfrm>
          <a:prstGeom prst="frame">
            <a:avLst>
              <a:gd fmla="val 4126" name="adj1"/>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18"/>
          <p:cNvSpPr txBox="1"/>
          <p:nvPr>
            <p:ph type="title"/>
          </p:nvPr>
        </p:nvSpPr>
        <p:spPr>
          <a:xfrm>
            <a:off x="869150" y="847600"/>
            <a:ext cx="5092200" cy="1360200"/>
          </a:xfrm>
          <a:prstGeom prst="rect">
            <a:avLst/>
          </a:prstGeom>
        </p:spPr>
        <p:txBody>
          <a:bodyPr anchorCtr="0" anchor="b" bIns="91425" lIns="91425" spcFirstLastPara="1" rIns="91425" wrap="square" tIns="91425"/>
          <a:lstStyle>
            <a:lvl1pPr lvl="0" rtl="0">
              <a:spcBef>
                <a:spcPts val="0"/>
              </a:spcBef>
              <a:spcAft>
                <a:spcPts val="0"/>
              </a:spcAft>
              <a:buSzPts val="4000"/>
              <a:buNone/>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p:txBody>
      </p:sp>
      <p:sp>
        <p:nvSpPr>
          <p:cNvPr id="85" name="Google Shape;85;p18"/>
          <p:cNvSpPr txBox="1"/>
          <p:nvPr>
            <p:ph idx="1" type="body"/>
          </p:nvPr>
        </p:nvSpPr>
        <p:spPr>
          <a:xfrm>
            <a:off x="869150" y="2312925"/>
            <a:ext cx="2366400" cy="2040000"/>
          </a:xfrm>
          <a:prstGeom prst="rect">
            <a:avLst/>
          </a:prstGeom>
        </p:spPr>
        <p:txBody>
          <a:bodyPr anchorCtr="0" anchor="t" bIns="91425" lIns="91425" spcFirstLastPara="1" rIns="91425" wrap="square" tIns="91425"/>
          <a:lstStyle>
            <a:lvl1pPr indent="-317500" lvl="0" marL="457200" rtl="0">
              <a:spcBef>
                <a:spcPts val="600"/>
              </a:spcBef>
              <a:spcAft>
                <a:spcPts val="0"/>
              </a:spcAft>
              <a:buSzPts val="1400"/>
              <a:buChar char="▪"/>
              <a:defRPr sz="1400"/>
            </a:lvl1pPr>
            <a:lvl2pPr indent="-317500" lvl="1" marL="914400" rtl="0">
              <a:spcBef>
                <a:spcPts val="0"/>
              </a:spcBef>
              <a:spcAft>
                <a:spcPts val="0"/>
              </a:spcAft>
              <a:buSzPts val="1400"/>
              <a:buChar char="□"/>
              <a:defRPr sz="1400"/>
            </a:lvl2pPr>
            <a:lvl3pPr indent="-317500" lvl="2" marL="1371600" rtl="0">
              <a:spcBef>
                <a:spcPts val="0"/>
              </a:spcBef>
              <a:spcAft>
                <a:spcPts val="0"/>
              </a:spcAft>
              <a:buSzPts val="1400"/>
              <a:buChar char="□"/>
              <a:defRPr sz="1400"/>
            </a:lvl3pPr>
            <a:lvl4pPr indent="-317500" lvl="3" marL="1828800" rtl="0">
              <a:spcBef>
                <a:spcPts val="0"/>
              </a:spcBef>
              <a:spcAft>
                <a:spcPts val="0"/>
              </a:spcAft>
              <a:buSzPts val="1400"/>
              <a:buChar char="□"/>
              <a:defRPr sz="1400"/>
            </a:lvl4pPr>
            <a:lvl5pPr indent="-317500" lvl="4" marL="2286000" rtl="0">
              <a:spcBef>
                <a:spcPts val="0"/>
              </a:spcBef>
              <a:spcAft>
                <a:spcPts val="0"/>
              </a:spcAft>
              <a:buSzPts val="1400"/>
              <a:buChar char="○"/>
              <a:defRPr sz="1400"/>
            </a:lvl5pPr>
            <a:lvl6pPr indent="-317500" lvl="5" marL="2743200" rtl="0">
              <a:spcBef>
                <a:spcPts val="0"/>
              </a:spcBef>
              <a:spcAft>
                <a:spcPts val="0"/>
              </a:spcAft>
              <a:buSzPts val="1400"/>
              <a:buChar char="■"/>
              <a:defRPr sz="1400"/>
            </a:lvl6pPr>
            <a:lvl7pPr indent="-317500" lvl="6" marL="3200400" rtl="0">
              <a:spcBef>
                <a:spcPts val="0"/>
              </a:spcBef>
              <a:spcAft>
                <a:spcPts val="0"/>
              </a:spcAft>
              <a:buSzPts val="1400"/>
              <a:buChar char="●"/>
              <a:defRPr sz="1400"/>
            </a:lvl7pPr>
            <a:lvl8pPr indent="-317500" lvl="7" marL="3657600" rtl="0">
              <a:spcBef>
                <a:spcPts val="0"/>
              </a:spcBef>
              <a:spcAft>
                <a:spcPts val="0"/>
              </a:spcAft>
              <a:buSzPts val="1400"/>
              <a:buChar char="○"/>
              <a:defRPr sz="1400"/>
            </a:lvl8pPr>
            <a:lvl9pPr indent="-317500" lvl="8" marL="4114800" rtl="0">
              <a:spcBef>
                <a:spcPts val="0"/>
              </a:spcBef>
              <a:spcAft>
                <a:spcPts val="0"/>
              </a:spcAft>
              <a:buSzPts val="1400"/>
              <a:buChar char="■"/>
              <a:defRPr sz="1400"/>
            </a:lvl9pPr>
          </a:lstStyle>
          <a:p/>
        </p:txBody>
      </p:sp>
      <p:sp>
        <p:nvSpPr>
          <p:cNvPr id="86" name="Google Shape;86;p18"/>
          <p:cNvSpPr txBox="1"/>
          <p:nvPr>
            <p:ph idx="2" type="body"/>
          </p:nvPr>
        </p:nvSpPr>
        <p:spPr>
          <a:xfrm>
            <a:off x="3356739" y="2312925"/>
            <a:ext cx="2366400" cy="2040000"/>
          </a:xfrm>
          <a:prstGeom prst="rect">
            <a:avLst/>
          </a:prstGeom>
        </p:spPr>
        <p:txBody>
          <a:bodyPr anchorCtr="0" anchor="t" bIns="91425" lIns="91425" spcFirstLastPara="1" rIns="91425" wrap="square" tIns="91425"/>
          <a:lstStyle>
            <a:lvl1pPr indent="-317500" lvl="0" marL="457200" rtl="0">
              <a:spcBef>
                <a:spcPts val="600"/>
              </a:spcBef>
              <a:spcAft>
                <a:spcPts val="0"/>
              </a:spcAft>
              <a:buSzPts val="1400"/>
              <a:buChar char="▪"/>
              <a:defRPr sz="1400"/>
            </a:lvl1pPr>
            <a:lvl2pPr indent="-317500" lvl="1" marL="914400" rtl="0">
              <a:spcBef>
                <a:spcPts val="0"/>
              </a:spcBef>
              <a:spcAft>
                <a:spcPts val="0"/>
              </a:spcAft>
              <a:buSzPts val="1400"/>
              <a:buChar char="□"/>
              <a:defRPr sz="1400"/>
            </a:lvl2pPr>
            <a:lvl3pPr indent="-317500" lvl="2" marL="1371600" rtl="0">
              <a:spcBef>
                <a:spcPts val="0"/>
              </a:spcBef>
              <a:spcAft>
                <a:spcPts val="0"/>
              </a:spcAft>
              <a:buSzPts val="1400"/>
              <a:buChar char="□"/>
              <a:defRPr sz="1400"/>
            </a:lvl3pPr>
            <a:lvl4pPr indent="-317500" lvl="3" marL="1828800" rtl="0">
              <a:spcBef>
                <a:spcPts val="0"/>
              </a:spcBef>
              <a:spcAft>
                <a:spcPts val="0"/>
              </a:spcAft>
              <a:buSzPts val="1400"/>
              <a:buChar char="□"/>
              <a:defRPr sz="1400"/>
            </a:lvl4pPr>
            <a:lvl5pPr indent="-317500" lvl="4" marL="2286000" rtl="0">
              <a:spcBef>
                <a:spcPts val="0"/>
              </a:spcBef>
              <a:spcAft>
                <a:spcPts val="0"/>
              </a:spcAft>
              <a:buSzPts val="1400"/>
              <a:buChar char="○"/>
              <a:defRPr sz="1400"/>
            </a:lvl5pPr>
            <a:lvl6pPr indent="-317500" lvl="5" marL="2743200" rtl="0">
              <a:spcBef>
                <a:spcPts val="0"/>
              </a:spcBef>
              <a:spcAft>
                <a:spcPts val="0"/>
              </a:spcAft>
              <a:buSzPts val="1400"/>
              <a:buChar char="■"/>
              <a:defRPr sz="1400"/>
            </a:lvl6pPr>
            <a:lvl7pPr indent="-317500" lvl="6" marL="3200400" rtl="0">
              <a:spcBef>
                <a:spcPts val="0"/>
              </a:spcBef>
              <a:spcAft>
                <a:spcPts val="0"/>
              </a:spcAft>
              <a:buSzPts val="1400"/>
              <a:buChar char="●"/>
              <a:defRPr sz="1400"/>
            </a:lvl7pPr>
            <a:lvl8pPr indent="-317500" lvl="7" marL="3657600" rtl="0">
              <a:spcBef>
                <a:spcPts val="0"/>
              </a:spcBef>
              <a:spcAft>
                <a:spcPts val="0"/>
              </a:spcAft>
              <a:buSzPts val="1400"/>
              <a:buChar char="○"/>
              <a:defRPr sz="1400"/>
            </a:lvl8pPr>
            <a:lvl9pPr indent="-317500" lvl="8" marL="4114800" rtl="0">
              <a:spcBef>
                <a:spcPts val="0"/>
              </a:spcBef>
              <a:spcAft>
                <a:spcPts val="0"/>
              </a:spcAft>
              <a:buSzPts val="1400"/>
              <a:buChar char="■"/>
              <a:defRPr sz="1400"/>
            </a:lvl9pPr>
          </a:lstStyle>
          <a:p/>
        </p:txBody>
      </p:sp>
      <p:sp>
        <p:nvSpPr>
          <p:cNvPr id="87" name="Google Shape;87;p18"/>
          <p:cNvSpPr txBox="1"/>
          <p:nvPr>
            <p:ph idx="3" type="body"/>
          </p:nvPr>
        </p:nvSpPr>
        <p:spPr>
          <a:xfrm>
            <a:off x="5844329" y="2312925"/>
            <a:ext cx="2366400" cy="2040000"/>
          </a:xfrm>
          <a:prstGeom prst="rect">
            <a:avLst/>
          </a:prstGeom>
        </p:spPr>
        <p:txBody>
          <a:bodyPr anchorCtr="0" anchor="t" bIns="91425" lIns="91425" spcFirstLastPara="1" rIns="91425" wrap="square" tIns="91425"/>
          <a:lstStyle>
            <a:lvl1pPr indent="-317500" lvl="0" marL="457200" rtl="0">
              <a:spcBef>
                <a:spcPts val="600"/>
              </a:spcBef>
              <a:spcAft>
                <a:spcPts val="0"/>
              </a:spcAft>
              <a:buSzPts val="1400"/>
              <a:buChar char="▪"/>
              <a:defRPr sz="1400"/>
            </a:lvl1pPr>
            <a:lvl2pPr indent="-317500" lvl="1" marL="914400" rtl="0">
              <a:spcBef>
                <a:spcPts val="0"/>
              </a:spcBef>
              <a:spcAft>
                <a:spcPts val="0"/>
              </a:spcAft>
              <a:buSzPts val="1400"/>
              <a:buChar char="□"/>
              <a:defRPr sz="1400"/>
            </a:lvl2pPr>
            <a:lvl3pPr indent="-317500" lvl="2" marL="1371600" rtl="0">
              <a:spcBef>
                <a:spcPts val="0"/>
              </a:spcBef>
              <a:spcAft>
                <a:spcPts val="0"/>
              </a:spcAft>
              <a:buSzPts val="1400"/>
              <a:buChar char="□"/>
              <a:defRPr sz="1400"/>
            </a:lvl3pPr>
            <a:lvl4pPr indent="-317500" lvl="3" marL="1828800" rtl="0">
              <a:spcBef>
                <a:spcPts val="0"/>
              </a:spcBef>
              <a:spcAft>
                <a:spcPts val="0"/>
              </a:spcAft>
              <a:buSzPts val="1400"/>
              <a:buChar char="□"/>
              <a:defRPr sz="1400"/>
            </a:lvl4pPr>
            <a:lvl5pPr indent="-317500" lvl="4" marL="2286000" rtl="0">
              <a:spcBef>
                <a:spcPts val="0"/>
              </a:spcBef>
              <a:spcAft>
                <a:spcPts val="0"/>
              </a:spcAft>
              <a:buSzPts val="1400"/>
              <a:buChar char="○"/>
              <a:defRPr sz="1400"/>
            </a:lvl5pPr>
            <a:lvl6pPr indent="-317500" lvl="5" marL="2743200" rtl="0">
              <a:spcBef>
                <a:spcPts val="0"/>
              </a:spcBef>
              <a:spcAft>
                <a:spcPts val="0"/>
              </a:spcAft>
              <a:buSzPts val="1400"/>
              <a:buChar char="■"/>
              <a:defRPr sz="1400"/>
            </a:lvl6pPr>
            <a:lvl7pPr indent="-317500" lvl="6" marL="3200400" rtl="0">
              <a:spcBef>
                <a:spcPts val="0"/>
              </a:spcBef>
              <a:spcAft>
                <a:spcPts val="0"/>
              </a:spcAft>
              <a:buSzPts val="1400"/>
              <a:buChar char="●"/>
              <a:defRPr sz="1400"/>
            </a:lvl7pPr>
            <a:lvl8pPr indent="-317500" lvl="7" marL="3657600" rtl="0">
              <a:spcBef>
                <a:spcPts val="0"/>
              </a:spcBef>
              <a:spcAft>
                <a:spcPts val="0"/>
              </a:spcAft>
              <a:buSzPts val="1400"/>
              <a:buChar char="○"/>
              <a:defRPr sz="1400"/>
            </a:lvl8pPr>
            <a:lvl9pPr indent="-317500" lvl="8" marL="4114800" rtl="0">
              <a:spcBef>
                <a:spcPts val="0"/>
              </a:spcBef>
              <a:spcAft>
                <a:spcPts val="0"/>
              </a:spcAft>
              <a:buSzPts val="1400"/>
              <a:buChar char="■"/>
              <a:defRPr sz="1400"/>
            </a:lvl9pPr>
          </a:lstStyle>
          <a:p/>
        </p:txBody>
      </p:sp>
      <p:sp>
        <p:nvSpPr>
          <p:cNvPr id="88" name="Google Shape;88;p18"/>
          <p:cNvSpPr txBox="1"/>
          <p:nvPr>
            <p:ph idx="12" type="sldNum"/>
          </p:nvPr>
        </p:nvSpPr>
        <p:spPr>
          <a:xfrm>
            <a:off x="8159499" y="4393278"/>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89" name="Shape 89"/>
        <p:cNvGrpSpPr/>
        <p:nvPr/>
      </p:nvGrpSpPr>
      <p:grpSpPr>
        <a:xfrm>
          <a:off x="0" y="0"/>
          <a:ext cx="0" cy="0"/>
          <a:chOff x="0" y="0"/>
          <a:chExt cx="0" cy="0"/>
        </a:xfrm>
      </p:grpSpPr>
      <p:sp>
        <p:nvSpPr>
          <p:cNvPr id="90" name="Google Shape;90;p19"/>
          <p:cNvSpPr/>
          <p:nvPr/>
        </p:nvSpPr>
        <p:spPr>
          <a:xfrm>
            <a:off x="198600" y="198600"/>
            <a:ext cx="8746800" cy="4760700"/>
          </a:xfrm>
          <a:prstGeom prst="frame">
            <a:avLst>
              <a:gd fmla="val 4126" name="adj1"/>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19"/>
          <p:cNvSpPr txBox="1"/>
          <p:nvPr>
            <p:ph type="title"/>
          </p:nvPr>
        </p:nvSpPr>
        <p:spPr>
          <a:xfrm>
            <a:off x="869150" y="847600"/>
            <a:ext cx="5092200" cy="1360200"/>
          </a:xfrm>
          <a:prstGeom prst="rect">
            <a:avLst/>
          </a:prstGeom>
        </p:spPr>
        <p:txBody>
          <a:bodyPr anchorCtr="0" anchor="b" bIns="91425" lIns="91425" spcFirstLastPara="1" rIns="91425" wrap="square" tIns="91425"/>
          <a:lstStyle>
            <a:lvl1pPr lvl="0" rtl="0">
              <a:spcBef>
                <a:spcPts val="0"/>
              </a:spcBef>
              <a:spcAft>
                <a:spcPts val="0"/>
              </a:spcAft>
              <a:buSzPts val="4000"/>
              <a:buNone/>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p:txBody>
      </p:sp>
      <p:sp>
        <p:nvSpPr>
          <p:cNvPr id="92" name="Google Shape;92;p19"/>
          <p:cNvSpPr txBox="1"/>
          <p:nvPr>
            <p:ph idx="12" type="sldNum"/>
          </p:nvPr>
        </p:nvSpPr>
        <p:spPr>
          <a:xfrm>
            <a:off x="8159499" y="4393278"/>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93" name="Shape 93"/>
        <p:cNvGrpSpPr/>
        <p:nvPr/>
      </p:nvGrpSpPr>
      <p:grpSpPr>
        <a:xfrm>
          <a:off x="0" y="0"/>
          <a:ext cx="0" cy="0"/>
          <a:chOff x="0" y="0"/>
          <a:chExt cx="0" cy="0"/>
        </a:xfrm>
      </p:grpSpPr>
      <p:sp>
        <p:nvSpPr>
          <p:cNvPr id="94" name="Google Shape;94;p20"/>
          <p:cNvSpPr/>
          <p:nvPr/>
        </p:nvSpPr>
        <p:spPr>
          <a:xfrm>
            <a:off x="198600" y="198600"/>
            <a:ext cx="8746800" cy="4760700"/>
          </a:xfrm>
          <a:prstGeom prst="frame">
            <a:avLst>
              <a:gd fmla="val 4126" name="adj1"/>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20"/>
          <p:cNvSpPr txBox="1"/>
          <p:nvPr>
            <p:ph idx="1" type="body"/>
          </p:nvPr>
        </p:nvSpPr>
        <p:spPr>
          <a:xfrm>
            <a:off x="840425" y="3949100"/>
            <a:ext cx="7463100" cy="519600"/>
          </a:xfrm>
          <a:prstGeom prst="rect">
            <a:avLst/>
          </a:prstGeom>
        </p:spPr>
        <p:txBody>
          <a:bodyPr anchorCtr="0" anchor="t" bIns="91425" lIns="91425" spcFirstLastPara="1" rIns="91425" wrap="square" tIns="91425"/>
          <a:lstStyle>
            <a:lvl1pPr indent="-228600" lvl="0" marL="457200" rtl="0">
              <a:spcBef>
                <a:spcPts val="400"/>
              </a:spcBef>
              <a:spcAft>
                <a:spcPts val="0"/>
              </a:spcAft>
              <a:buSzPts val="1800"/>
              <a:buFont typeface="Work Sans"/>
              <a:buNone/>
              <a:defRPr b="1" sz="1800">
                <a:latin typeface="Work Sans"/>
                <a:ea typeface="Work Sans"/>
                <a:cs typeface="Work Sans"/>
                <a:sym typeface="Work Sans"/>
              </a:defRPr>
            </a:lvl1pPr>
          </a:lstStyle>
          <a:p/>
        </p:txBody>
      </p:sp>
      <p:sp>
        <p:nvSpPr>
          <p:cNvPr id="96" name="Google Shape;96;p20"/>
          <p:cNvSpPr txBox="1"/>
          <p:nvPr>
            <p:ph idx="12" type="sldNum"/>
          </p:nvPr>
        </p:nvSpPr>
        <p:spPr>
          <a:xfrm>
            <a:off x="8159499" y="4393278"/>
            <a:ext cx="548700" cy="393600"/>
          </a:xfrm>
          <a:prstGeom prst="rect">
            <a:avLst/>
          </a:prstGeom>
        </p:spPr>
        <p:txBody>
          <a:bodyPr anchorCtr="0" anchor="ctr" bIns="91425" lIns="91425" spcFirstLastPara="1" rIns="91425" wrap="square" tIns="91425">
            <a:noAutofit/>
          </a:bodyPr>
          <a:lstStyle>
            <a:lvl1pPr lvl="0" rtl="0">
              <a:buNone/>
              <a:defRPr>
                <a:latin typeface="Work Sans"/>
                <a:ea typeface="Work Sans"/>
                <a:cs typeface="Work Sans"/>
                <a:sym typeface="Work Sans"/>
              </a:defRPr>
            </a:lvl1pPr>
            <a:lvl2pPr lvl="1" rtl="0">
              <a:buNone/>
              <a:defRPr>
                <a:latin typeface="Work Sans"/>
                <a:ea typeface="Work Sans"/>
                <a:cs typeface="Work Sans"/>
                <a:sym typeface="Work Sans"/>
              </a:defRPr>
            </a:lvl2pPr>
            <a:lvl3pPr lvl="2" rtl="0">
              <a:buNone/>
              <a:defRPr>
                <a:latin typeface="Work Sans"/>
                <a:ea typeface="Work Sans"/>
                <a:cs typeface="Work Sans"/>
                <a:sym typeface="Work Sans"/>
              </a:defRPr>
            </a:lvl3pPr>
            <a:lvl4pPr lvl="3" rtl="0">
              <a:buNone/>
              <a:defRPr>
                <a:latin typeface="Work Sans"/>
                <a:ea typeface="Work Sans"/>
                <a:cs typeface="Work Sans"/>
                <a:sym typeface="Work Sans"/>
              </a:defRPr>
            </a:lvl4pPr>
            <a:lvl5pPr lvl="4" rtl="0">
              <a:buNone/>
              <a:defRPr>
                <a:latin typeface="Work Sans"/>
                <a:ea typeface="Work Sans"/>
                <a:cs typeface="Work Sans"/>
                <a:sym typeface="Work Sans"/>
              </a:defRPr>
            </a:lvl5pPr>
            <a:lvl6pPr lvl="5" rtl="0">
              <a:buNone/>
              <a:defRPr>
                <a:latin typeface="Work Sans"/>
                <a:ea typeface="Work Sans"/>
                <a:cs typeface="Work Sans"/>
                <a:sym typeface="Work Sans"/>
              </a:defRPr>
            </a:lvl6pPr>
            <a:lvl7pPr lvl="6" rtl="0">
              <a:buNone/>
              <a:defRPr>
                <a:latin typeface="Work Sans"/>
                <a:ea typeface="Work Sans"/>
                <a:cs typeface="Work Sans"/>
                <a:sym typeface="Work Sans"/>
              </a:defRPr>
            </a:lvl7pPr>
            <a:lvl8pPr lvl="7" rtl="0">
              <a:buNone/>
              <a:defRPr>
                <a:latin typeface="Work Sans"/>
                <a:ea typeface="Work Sans"/>
                <a:cs typeface="Work Sans"/>
                <a:sym typeface="Work Sans"/>
              </a:defRPr>
            </a:lvl8pPr>
            <a:lvl9pPr lvl="8" rtl="0">
              <a:buNone/>
              <a:defRPr>
                <a:latin typeface="Work Sans"/>
                <a:ea typeface="Work Sans"/>
                <a:cs typeface="Work Sans"/>
                <a:sym typeface="Work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97" name="Shape 97"/>
        <p:cNvGrpSpPr/>
        <p:nvPr/>
      </p:nvGrpSpPr>
      <p:grpSpPr>
        <a:xfrm>
          <a:off x="0" y="0"/>
          <a:ext cx="0" cy="0"/>
          <a:chOff x="0" y="0"/>
          <a:chExt cx="0" cy="0"/>
        </a:xfrm>
      </p:grpSpPr>
      <p:sp>
        <p:nvSpPr>
          <p:cNvPr id="98" name="Google Shape;98;p21"/>
          <p:cNvSpPr/>
          <p:nvPr/>
        </p:nvSpPr>
        <p:spPr>
          <a:xfrm>
            <a:off x="198600" y="198600"/>
            <a:ext cx="8746800" cy="4760700"/>
          </a:xfrm>
          <a:prstGeom prst="frame">
            <a:avLst>
              <a:gd fmla="val 4126" name="adj1"/>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21"/>
          <p:cNvSpPr txBox="1"/>
          <p:nvPr>
            <p:ph idx="12" type="sldNum"/>
          </p:nvPr>
        </p:nvSpPr>
        <p:spPr>
          <a:xfrm>
            <a:off x="8159499" y="4393278"/>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ubtitle">
  <p:cSld name="TITLE_1">
    <p:spTree>
      <p:nvGrpSpPr>
        <p:cNvPr id="12" name="Shape 12"/>
        <p:cNvGrpSpPr/>
        <p:nvPr/>
      </p:nvGrpSpPr>
      <p:grpSpPr>
        <a:xfrm>
          <a:off x="0" y="0"/>
          <a:ext cx="0" cy="0"/>
          <a:chOff x="0" y="0"/>
          <a:chExt cx="0" cy="0"/>
        </a:xfrm>
      </p:grpSpPr>
      <p:sp>
        <p:nvSpPr>
          <p:cNvPr id="13" name="Google Shape;13;p3"/>
          <p:cNvSpPr/>
          <p:nvPr/>
        </p:nvSpPr>
        <p:spPr>
          <a:xfrm>
            <a:off x="198600" y="198600"/>
            <a:ext cx="8746800" cy="4760700"/>
          </a:xfrm>
          <a:prstGeom prst="frame">
            <a:avLst>
              <a:gd fmla="val 4126" name="adj1"/>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3"/>
          <p:cNvSpPr txBox="1"/>
          <p:nvPr>
            <p:ph type="ctrTitle"/>
          </p:nvPr>
        </p:nvSpPr>
        <p:spPr>
          <a:xfrm>
            <a:off x="1012800" y="2497750"/>
            <a:ext cx="4950000" cy="1159800"/>
          </a:xfrm>
          <a:prstGeom prst="rect">
            <a:avLst/>
          </a:prstGeom>
        </p:spPr>
        <p:txBody>
          <a:bodyPr anchorCtr="0" anchor="b" bIns="91425" lIns="91425" spcFirstLastPara="1" rIns="91425" wrap="square" tIns="91425"/>
          <a:lstStyle>
            <a:lvl1pPr lvl="0" rtl="0">
              <a:spcBef>
                <a:spcPts val="0"/>
              </a:spcBef>
              <a:spcAft>
                <a:spcPts val="0"/>
              </a:spcAft>
              <a:buSzPts val="4000"/>
              <a:buNone/>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15" name="Google Shape;15;p3"/>
          <p:cNvSpPr txBox="1"/>
          <p:nvPr>
            <p:ph idx="1" type="subTitle"/>
          </p:nvPr>
        </p:nvSpPr>
        <p:spPr>
          <a:xfrm>
            <a:off x="1012800" y="3678252"/>
            <a:ext cx="4950000" cy="784800"/>
          </a:xfrm>
          <a:prstGeom prst="rect">
            <a:avLst/>
          </a:prstGeom>
        </p:spPr>
        <p:txBody>
          <a:bodyPr anchorCtr="0" anchor="t" bIns="91425" lIns="91425" spcFirstLastPara="1" rIns="91425" wrap="square" tIns="91425"/>
          <a:lstStyle>
            <a:lvl1pPr lvl="0" rtl="0">
              <a:spcBef>
                <a:spcPts val="0"/>
              </a:spcBef>
              <a:spcAft>
                <a:spcPts val="0"/>
              </a:spcAft>
              <a:buClr>
                <a:srgbClr val="000000"/>
              </a:buClr>
              <a:buSzPts val="2000"/>
              <a:buNone/>
              <a:defRPr>
                <a:solidFill>
                  <a:srgbClr val="000000"/>
                </a:solidFill>
              </a:defRPr>
            </a:lvl1pPr>
            <a:lvl2pPr lvl="1" rtl="0">
              <a:spcBef>
                <a:spcPts val="0"/>
              </a:spcBef>
              <a:spcAft>
                <a:spcPts val="0"/>
              </a:spcAft>
              <a:buClr>
                <a:srgbClr val="000000"/>
              </a:buClr>
              <a:buSzPts val="2000"/>
              <a:buNone/>
              <a:defRPr>
                <a:solidFill>
                  <a:srgbClr val="000000"/>
                </a:solidFill>
              </a:defRPr>
            </a:lvl2pPr>
            <a:lvl3pPr lvl="2" rtl="0">
              <a:spcBef>
                <a:spcPts val="0"/>
              </a:spcBef>
              <a:spcAft>
                <a:spcPts val="0"/>
              </a:spcAft>
              <a:buClr>
                <a:srgbClr val="000000"/>
              </a:buClr>
              <a:buSzPts val="2000"/>
              <a:buNone/>
              <a:defRPr>
                <a:solidFill>
                  <a:srgbClr val="000000"/>
                </a:solidFill>
              </a:defRPr>
            </a:lvl3pPr>
            <a:lvl4pPr lvl="3" rtl="0">
              <a:spcBef>
                <a:spcPts val="0"/>
              </a:spcBef>
              <a:spcAft>
                <a:spcPts val="0"/>
              </a:spcAft>
              <a:buClr>
                <a:srgbClr val="000000"/>
              </a:buClr>
              <a:buSzPts val="2000"/>
              <a:buNone/>
              <a:defRPr>
                <a:solidFill>
                  <a:srgbClr val="000000"/>
                </a:solidFill>
              </a:defRPr>
            </a:lvl4pPr>
            <a:lvl5pPr lvl="4" rtl="0">
              <a:spcBef>
                <a:spcPts val="0"/>
              </a:spcBef>
              <a:spcAft>
                <a:spcPts val="0"/>
              </a:spcAft>
              <a:buClr>
                <a:srgbClr val="000000"/>
              </a:buClr>
              <a:buSzPts val="2000"/>
              <a:buNone/>
              <a:defRPr>
                <a:solidFill>
                  <a:srgbClr val="000000"/>
                </a:solidFill>
              </a:defRPr>
            </a:lvl5pPr>
            <a:lvl6pPr lvl="5" rtl="0">
              <a:spcBef>
                <a:spcPts val="0"/>
              </a:spcBef>
              <a:spcAft>
                <a:spcPts val="0"/>
              </a:spcAft>
              <a:buClr>
                <a:srgbClr val="000000"/>
              </a:buClr>
              <a:buSzPts val="2000"/>
              <a:buNone/>
              <a:defRPr>
                <a:solidFill>
                  <a:srgbClr val="000000"/>
                </a:solidFill>
              </a:defRPr>
            </a:lvl6pPr>
            <a:lvl7pPr lvl="6" rtl="0">
              <a:spcBef>
                <a:spcPts val="0"/>
              </a:spcBef>
              <a:spcAft>
                <a:spcPts val="0"/>
              </a:spcAft>
              <a:buClr>
                <a:srgbClr val="000000"/>
              </a:buClr>
              <a:buSzPts val="2000"/>
              <a:buNone/>
              <a:defRPr>
                <a:solidFill>
                  <a:srgbClr val="000000"/>
                </a:solidFill>
              </a:defRPr>
            </a:lvl7pPr>
            <a:lvl8pPr lvl="7" rtl="0">
              <a:spcBef>
                <a:spcPts val="0"/>
              </a:spcBef>
              <a:spcAft>
                <a:spcPts val="0"/>
              </a:spcAft>
              <a:buClr>
                <a:srgbClr val="000000"/>
              </a:buClr>
              <a:buSzPts val="2000"/>
              <a:buNone/>
              <a:defRPr>
                <a:solidFill>
                  <a:srgbClr val="000000"/>
                </a:solidFill>
              </a:defRPr>
            </a:lvl8pPr>
            <a:lvl9pPr lvl="8" rtl="0">
              <a:spcBef>
                <a:spcPts val="0"/>
              </a:spcBef>
              <a:spcAft>
                <a:spcPts val="0"/>
              </a:spcAft>
              <a:buClr>
                <a:srgbClr val="000000"/>
              </a:buClr>
              <a:buSzPts val="2000"/>
              <a:buNone/>
              <a:defRPr>
                <a:solidFill>
                  <a:srgbClr val="000000"/>
                </a:solidFill>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reverse">
  <p:cSld name="BLANK_1">
    <p:bg>
      <p:bgPr>
        <a:solidFill>
          <a:srgbClr val="000000"/>
        </a:solidFill>
      </p:bgPr>
    </p:bg>
    <p:spTree>
      <p:nvGrpSpPr>
        <p:cNvPr id="100" name="Shape 100"/>
        <p:cNvGrpSpPr/>
        <p:nvPr/>
      </p:nvGrpSpPr>
      <p:grpSpPr>
        <a:xfrm>
          <a:off x="0" y="0"/>
          <a:ext cx="0" cy="0"/>
          <a:chOff x="0" y="0"/>
          <a:chExt cx="0" cy="0"/>
        </a:xfrm>
      </p:grpSpPr>
      <p:sp>
        <p:nvSpPr>
          <p:cNvPr id="101" name="Google Shape;101;p22"/>
          <p:cNvSpPr/>
          <p:nvPr/>
        </p:nvSpPr>
        <p:spPr>
          <a:xfrm>
            <a:off x="198600" y="198600"/>
            <a:ext cx="8746800" cy="4760700"/>
          </a:xfrm>
          <a:prstGeom prst="frame">
            <a:avLst>
              <a:gd fmla="val 4126" name="adj1"/>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22"/>
          <p:cNvSpPr txBox="1"/>
          <p:nvPr>
            <p:ph idx="12" type="sldNum"/>
          </p:nvPr>
        </p:nvSpPr>
        <p:spPr>
          <a:xfrm>
            <a:off x="8159499" y="4393278"/>
            <a:ext cx="548700" cy="393600"/>
          </a:xfrm>
          <a:prstGeom prst="rect">
            <a:avLst/>
          </a:prstGeom>
        </p:spPr>
        <p:txBody>
          <a:bodyPr anchorCtr="0" anchor="ctr"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p:cSld name="TITLE_2">
    <p:spTree>
      <p:nvGrpSpPr>
        <p:cNvPr id="103" name="Shape 103"/>
        <p:cNvGrpSpPr/>
        <p:nvPr/>
      </p:nvGrpSpPr>
      <p:grpSpPr>
        <a:xfrm>
          <a:off x="0" y="0"/>
          <a:ext cx="0" cy="0"/>
          <a:chOff x="0" y="0"/>
          <a:chExt cx="0" cy="0"/>
        </a:xfrm>
      </p:grpSpPr>
      <p:sp>
        <p:nvSpPr>
          <p:cNvPr id="104" name="Google Shape;104;p23"/>
          <p:cNvSpPr txBox="1"/>
          <p:nvPr>
            <p:ph type="ctrTitle"/>
          </p:nvPr>
        </p:nvSpPr>
        <p:spPr>
          <a:xfrm>
            <a:off x="1143000" y="841772"/>
            <a:ext cx="6858000" cy="1790700"/>
          </a:xfrm>
          <a:prstGeom prst="rect">
            <a:avLst/>
          </a:prstGeom>
          <a:noFill/>
          <a:ln>
            <a:noFill/>
          </a:ln>
        </p:spPr>
        <p:txBody>
          <a:bodyPr anchorCtr="0" anchor="b" bIns="91425" lIns="91425" spcFirstLastPara="1" rIns="91425" wrap="square" tIns="91425"/>
          <a:lstStyle>
            <a:lvl1pPr lvl="0" marR="0" rtl="0" algn="ctr">
              <a:lnSpc>
                <a:spcPct val="90000"/>
              </a:lnSpc>
              <a:spcBef>
                <a:spcPts val="0"/>
              </a:spcBef>
              <a:spcAft>
                <a:spcPts val="0"/>
              </a:spcAft>
              <a:buClr>
                <a:schemeClr val="dk1"/>
              </a:buClr>
              <a:buSzPts val="4500"/>
              <a:buFont typeface="Calibri"/>
              <a:buNone/>
              <a:defRPr b="0" i="0" sz="4500" u="none" cap="none" strike="noStrike">
                <a:solidFill>
                  <a:schemeClr val="dk1"/>
                </a:solidFill>
                <a:latin typeface="Calibri"/>
                <a:ea typeface="Calibri"/>
                <a:cs typeface="Calibri"/>
                <a:sym typeface="Calibri"/>
              </a:defRPr>
            </a:lvl1pPr>
            <a:lvl2pPr lvl="1" rtl="0">
              <a:spcBef>
                <a:spcPts val="0"/>
              </a:spcBef>
              <a:spcAft>
                <a:spcPts val="0"/>
              </a:spcAft>
              <a:buSzPts val="1400"/>
              <a:buFont typeface="Arial"/>
              <a:buNone/>
              <a:defRPr sz="1400"/>
            </a:lvl2pPr>
            <a:lvl3pPr lvl="2" rtl="0">
              <a:spcBef>
                <a:spcPts val="0"/>
              </a:spcBef>
              <a:spcAft>
                <a:spcPts val="0"/>
              </a:spcAft>
              <a:buSzPts val="1400"/>
              <a:buFont typeface="Arial"/>
              <a:buNone/>
              <a:defRPr sz="1400"/>
            </a:lvl3pPr>
            <a:lvl4pPr lvl="3" rtl="0">
              <a:spcBef>
                <a:spcPts val="0"/>
              </a:spcBef>
              <a:spcAft>
                <a:spcPts val="0"/>
              </a:spcAft>
              <a:buSzPts val="1400"/>
              <a:buFont typeface="Arial"/>
              <a:buNone/>
              <a:defRPr sz="1400"/>
            </a:lvl4pPr>
            <a:lvl5pPr lvl="4" rtl="0">
              <a:spcBef>
                <a:spcPts val="0"/>
              </a:spcBef>
              <a:spcAft>
                <a:spcPts val="0"/>
              </a:spcAft>
              <a:buSzPts val="1400"/>
              <a:buFont typeface="Arial"/>
              <a:buNone/>
              <a:defRPr sz="1400"/>
            </a:lvl5pPr>
            <a:lvl6pPr lvl="5" rtl="0">
              <a:spcBef>
                <a:spcPts val="0"/>
              </a:spcBef>
              <a:spcAft>
                <a:spcPts val="0"/>
              </a:spcAft>
              <a:buSzPts val="1400"/>
              <a:buFont typeface="Arial"/>
              <a:buNone/>
              <a:defRPr sz="1400"/>
            </a:lvl6pPr>
            <a:lvl7pPr lvl="6" rtl="0">
              <a:spcBef>
                <a:spcPts val="0"/>
              </a:spcBef>
              <a:spcAft>
                <a:spcPts val="0"/>
              </a:spcAft>
              <a:buSzPts val="1400"/>
              <a:buFont typeface="Arial"/>
              <a:buNone/>
              <a:defRPr sz="1400"/>
            </a:lvl7pPr>
            <a:lvl8pPr lvl="7" rtl="0">
              <a:spcBef>
                <a:spcPts val="0"/>
              </a:spcBef>
              <a:spcAft>
                <a:spcPts val="0"/>
              </a:spcAft>
              <a:buSzPts val="1400"/>
              <a:buFont typeface="Arial"/>
              <a:buNone/>
              <a:defRPr sz="1400"/>
            </a:lvl8pPr>
            <a:lvl9pPr lvl="8" rtl="0">
              <a:spcBef>
                <a:spcPts val="0"/>
              </a:spcBef>
              <a:spcAft>
                <a:spcPts val="0"/>
              </a:spcAft>
              <a:buSzPts val="1400"/>
              <a:buFont typeface="Arial"/>
              <a:buNone/>
              <a:defRPr sz="1400"/>
            </a:lvl9pPr>
          </a:lstStyle>
          <a:p/>
        </p:txBody>
      </p:sp>
      <p:sp>
        <p:nvSpPr>
          <p:cNvPr id="105" name="Google Shape;105;p23"/>
          <p:cNvSpPr txBox="1"/>
          <p:nvPr>
            <p:ph idx="1" type="subTitle"/>
          </p:nvPr>
        </p:nvSpPr>
        <p:spPr>
          <a:xfrm>
            <a:off x="1143000" y="2701528"/>
            <a:ext cx="6858000" cy="1241700"/>
          </a:xfrm>
          <a:prstGeom prst="rect">
            <a:avLst/>
          </a:prstGeom>
          <a:noFill/>
          <a:ln>
            <a:noFill/>
          </a:ln>
        </p:spPr>
        <p:txBody>
          <a:bodyPr anchorCtr="0" anchor="t" bIns="91425" lIns="91425" spcFirstLastPara="1" rIns="91425" wrap="square" tIns="91425"/>
          <a:lstStyle>
            <a:lvl1pPr lvl="0" marR="0" rtl="0" algn="ctr">
              <a:lnSpc>
                <a:spcPct val="90000"/>
              </a:lnSpc>
              <a:spcBef>
                <a:spcPts val="8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1pPr>
            <a:lvl2pPr lvl="1" marR="0" rtl="0" algn="ctr">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2pPr>
            <a:lvl3pPr lvl="2" marR="0" rtl="0" algn="ctr">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3pPr>
            <a:lvl4pPr lvl="3"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4pPr>
            <a:lvl5pPr lvl="4"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5pPr>
            <a:lvl6pPr lvl="5"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6pPr>
            <a:lvl7pPr lvl="6"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7pPr>
            <a:lvl8pPr lvl="7"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8pPr>
            <a:lvl9pPr lvl="8"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9pPr>
          </a:lstStyle>
          <a:p/>
        </p:txBody>
      </p:sp>
      <p:sp>
        <p:nvSpPr>
          <p:cNvPr id="106" name="Google Shape;106;p23"/>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lstStyle>
            <a:lvl1pPr lvl="0" marR="0" rtl="0" algn="l">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chemeClr val="dk1"/>
              </a:buClr>
              <a:buSzPts val="1400"/>
              <a:buFont typeface="Calibri"/>
              <a:buNone/>
              <a:defRPr b="0" i="0" sz="1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400"/>
              <a:buFont typeface="Calibri"/>
              <a:buNone/>
              <a:defRPr b="0" i="0" sz="1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400"/>
              <a:buFont typeface="Calibri"/>
              <a:buNone/>
              <a:defRPr b="0" i="0" sz="1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400"/>
              <a:buFont typeface="Calibri"/>
              <a:buNone/>
              <a:defRPr b="0" i="0" sz="1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400"/>
              <a:buFont typeface="Calibri"/>
              <a:buNone/>
              <a:defRPr b="0" i="0" sz="1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400"/>
              <a:buFont typeface="Calibri"/>
              <a:buNone/>
              <a:defRPr b="0" i="0" sz="1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400"/>
              <a:buFont typeface="Calibri"/>
              <a:buNone/>
              <a:defRPr b="0" i="0" sz="1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400"/>
              <a:buFont typeface="Calibri"/>
              <a:buNone/>
              <a:defRPr b="0" i="0" sz="1400" u="none" cap="none" strike="noStrike">
                <a:solidFill>
                  <a:schemeClr val="dk1"/>
                </a:solidFill>
                <a:latin typeface="Calibri"/>
                <a:ea typeface="Calibri"/>
                <a:cs typeface="Calibri"/>
                <a:sym typeface="Calibri"/>
              </a:defRPr>
            </a:lvl9pPr>
          </a:lstStyle>
          <a:p/>
        </p:txBody>
      </p:sp>
      <p:sp>
        <p:nvSpPr>
          <p:cNvPr id="107" name="Google Shape;107;p23"/>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lstStyle>
            <a:lvl1pPr lvl="0" marR="0" rtl="0" algn="ct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chemeClr val="dk1"/>
              </a:buClr>
              <a:buSzPts val="1400"/>
              <a:buFont typeface="Calibri"/>
              <a:buNone/>
              <a:defRPr b="0" i="0" sz="1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400"/>
              <a:buFont typeface="Calibri"/>
              <a:buNone/>
              <a:defRPr b="0" i="0" sz="1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400"/>
              <a:buFont typeface="Calibri"/>
              <a:buNone/>
              <a:defRPr b="0" i="0" sz="1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400"/>
              <a:buFont typeface="Calibri"/>
              <a:buNone/>
              <a:defRPr b="0" i="0" sz="1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400"/>
              <a:buFont typeface="Calibri"/>
              <a:buNone/>
              <a:defRPr b="0" i="0" sz="1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400"/>
              <a:buFont typeface="Calibri"/>
              <a:buNone/>
              <a:defRPr b="0" i="0" sz="1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400"/>
              <a:buFont typeface="Calibri"/>
              <a:buNone/>
              <a:defRPr b="0" i="0" sz="1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400"/>
              <a:buFont typeface="Calibri"/>
              <a:buNone/>
              <a:defRPr b="0" i="0" sz="1400" u="none" cap="none" strike="noStrike">
                <a:solidFill>
                  <a:schemeClr val="dk1"/>
                </a:solidFill>
                <a:latin typeface="Calibri"/>
                <a:ea typeface="Calibri"/>
                <a:cs typeface="Calibri"/>
                <a:sym typeface="Calibri"/>
              </a:defRPr>
            </a:lvl9pPr>
          </a:lstStyle>
          <a:p/>
        </p:txBody>
      </p:sp>
      <p:sp>
        <p:nvSpPr>
          <p:cNvPr id="108" name="Google Shape;108;p23"/>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888888"/>
              </a:buClr>
              <a:buSzPts val="200"/>
              <a:buFont typeface="Calibri"/>
              <a:buNone/>
              <a:defRPr b="0" i="0" sz="9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888888"/>
              </a:buClr>
              <a:buSzPts val="200"/>
              <a:buFont typeface="Calibri"/>
              <a:buNone/>
              <a:defRPr b="0" i="0" sz="9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888888"/>
              </a:buClr>
              <a:buSzPts val="200"/>
              <a:buFont typeface="Calibri"/>
              <a:buNone/>
              <a:defRPr b="0" i="0" sz="9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888888"/>
              </a:buClr>
              <a:buSzPts val="200"/>
              <a:buFont typeface="Calibri"/>
              <a:buNone/>
              <a:defRPr b="0" i="0" sz="9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888888"/>
              </a:buClr>
              <a:buSzPts val="200"/>
              <a:buFont typeface="Calibri"/>
              <a:buNone/>
              <a:defRPr b="0" i="0" sz="9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888888"/>
              </a:buClr>
              <a:buSzPts val="200"/>
              <a:buFont typeface="Calibri"/>
              <a:buNone/>
              <a:defRPr b="0" i="0" sz="9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888888"/>
              </a:buClr>
              <a:buSzPts val="200"/>
              <a:buFont typeface="Calibri"/>
              <a:buNone/>
              <a:defRPr b="0" i="0" sz="9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888888"/>
              </a:buClr>
              <a:buSzPts val="200"/>
              <a:buFont typeface="Calibri"/>
              <a:buNone/>
              <a:defRPr b="0" i="0" sz="9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888888"/>
              </a:buClr>
              <a:buSzPts val="200"/>
              <a:buFont typeface="Calibri"/>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b="1" sz="1300">
              <a:solidFill>
                <a:schemeClr val="dk1"/>
              </a:solidFill>
              <a:latin typeface="Work Sans"/>
              <a:ea typeface="Work Sans"/>
              <a:cs typeface="Work Sans"/>
              <a:sym typeface="Work Sans"/>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109" name="Shape 109"/>
        <p:cNvGrpSpPr/>
        <p:nvPr/>
      </p:nvGrpSpPr>
      <p:grpSpPr>
        <a:xfrm>
          <a:off x="0" y="0"/>
          <a:ext cx="0" cy="0"/>
          <a:chOff x="0" y="0"/>
          <a:chExt cx="0" cy="0"/>
        </a:xfrm>
      </p:grpSpPr>
      <p:sp>
        <p:nvSpPr>
          <p:cNvPr id="110" name="Google Shape;110;p24"/>
          <p:cNvSpPr txBox="1"/>
          <p:nvPr>
            <p:ph type="title"/>
          </p:nvPr>
        </p:nvSpPr>
        <p:spPr>
          <a:xfrm>
            <a:off x="628650" y="273844"/>
            <a:ext cx="7886700" cy="994200"/>
          </a:xfrm>
          <a:prstGeom prst="rect">
            <a:avLst/>
          </a:prstGeom>
          <a:noFill/>
          <a:ln>
            <a:noFill/>
          </a:ln>
        </p:spPr>
        <p:txBody>
          <a:bodyPr anchorCtr="0" anchor="ctr" bIns="91425" lIns="91425" spcFirstLastPara="1" rIns="91425" wrap="square" tIns="91425"/>
          <a:lstStyle>
            <a:lvl1pPr lvl="0" marR="0" rtl="0" algn="l">
              <a:lnSpc>
                <a:spcPct val="90000"/>
              </a:lnSpc>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lvl="1" rtl="0">
              <a:spcBef>
                <a:spcPts val="0"/>
              </a:spcBef>
              <a:spcAft>
                <a:spcPts val="0"/>
              </a:spcAft>
              <a:buSzPts val="1400"/>
              <a:buFont typeface="Arial"/>
              <a:buNone/>
              <a:defRPr sz="1400"/>
            </a:lvl2pPr>
            <a:lvl3pPr lvl="2" rtl="0">
              <a:spcBef>
                <a:spcPts val="0"/>
              </a:spcBef>
              <a:spcAft>
                <a:spcPts val="0"/>
              </a:spcAft>
              <a:buSzPts val="1400"/>
              <a:buFont typeface="Arial"/>
              <a:buNone/>
              <a:defRPr sz="1400"/>
            </a:lvl3pPr>
            <a:lvl4pPr lvl="3" rtl="0">
              <a:spcBef>
                <a:spcPts val="0"/>
              </a:spcBef>
              <a:spcAft>
                <a:spcPts val="0"/>
              </a:spcAft>
              <a:buSzPts val="1400"/>
              <a:buFont typeface="Arial"/>
              <a:buNone/>
              <a:defRPr sz="1400"/>
            </a:lvl4pPr>
            <a:lvl5pPr lvl="4" rtl="0">
              <a:spcBef>
                <a:spcPts val="0"/>
              </a:spcBef>
              <a:spcAft>
                <a:spcPts val="0"/>
              </a:spcAft>
              <a:buSzPts val="1400"/>
              <a:buFont typeface="Arial"/>
              <a:buNone/>
              <a:defRPr sz="1400"/>
            </a:lvl5pPr>
            <a:lvl6pPr lvl="5" rtl="0">
              <a:spcBef>
                <a:spcPts val="0"/>
              </a:spcBef>
              <a:spcAft>
                <a:spcPts val="0"/>
              </a:spcAft>
              <a:buSzPts val="1400"/>
              <a:buFont typeface="Arial"/>
              <a:buNone/>
              <a:defRPr sz="1400"/>
            </a:lvl6pPr>
            <a:lvl7pPr lvl="6" rtl="0">
              <a:spcBef>
                <a:spcPts val="0"/>
              </a:spcBef>
              <a:spcAft>
                <a:spcPts val="0"/>
              </a:spcAft>
              <a:buSzPts val="1400"/>
              <a:buFont typeface="Arial"/>
              <a:buNone/>
              <a:defRPr sz="1400"/>
            </a:lvl7pPr>
            <a:lvl8pPr lvl="7" rtl="0">
              <a:spcBef>
                <a:spcPts val="0"/>
              </a:spcBef>
              <a:spcAft>
                <a:spcPts val="0"/>
              </a:spcAft>
              <a:buSzPts val="1400"/>
              <a:buFont typeface="Arial"/>
              <a:buNone/>
              <a:defRPr sz="1400"/>
            </a:lvl8pPr>
            <a:lvl9pPr lvl="8" rtl="0">
              <a:spcBef>
                <a:spcPts val="0"/>
              </a:spcBef>
              <a:spcAft>
                <a:spcPts val="0"/>
              </a:spcAft>
              <a:buSzPts val="1400"/>
              <a:buFont typeface="Arial"/>
              <a:buNone/>
              <a:defRPr sz="1400"/>
            </a:lvl9pPr>
          </a:lstStyle>
          <a:p/>
        </p:txBody>
      </p:sp>
      <p:sp>
        <p:nvSpPr>
          <p:cNvPr id="111" name="Google Shape;111;p24"/>
          <p:cNvSpPr txBox="1"/>
          <p:nvPr>
            <p:ph idx="1" type="body"/>
          </p:nvPr>
        </p:nvSpPr>
        <p:spPr>
          <a:xfrm>
            <a:off x="628650" y="1369219"/>
            <a:ext cx="7886700" cy="3263400"/>
          </a:xfrm>
          <a:prstGeom prst="rect">
            <a:avLst/>
          </a:prstGeom>
          <a:noFill/>
          <a:ln>
            <a:noFill/>
          </a:ln>
        </p:spPr>
        <p:txBody>
          <a:bodyPr anchorCtr="0" anchor="t" bIns="91425" lIns="91425" spcFirstLastPara="1" rIns="91425" wrap="square" tIns="91425"/>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12" name="Google Shape;112;p24"/>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lstStyle>
            <a:lvl1pPr lvl="0" marR="0" rtl="0" algn="l">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chemeClr val="dk1"/>
              </a:buClr>
              <a:buSzPts val="1400"/>
              <a:buFont typeface="Calibri"/>
              <a:buNone/>
              <a:defRPr b="0" i="0" sz="1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400"/>
              <a:buFont typeface="Calibri"/>
              <a:buNone/>
              <a:defRPr b="0" i="0" sz="1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400"/>
              <a:buFont typeface="Calibri"/>
              <a:buNone/>
              <a:defRPr b="0" i="0" sz="1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400"/>
              <a:buFont typeface="Calibri"/>
              <a:buNone/>
              <a:defRPr b="0" i="0" sz="1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400"/>
              <a:buFont typeface="Calibri"/>
              <a:buNone/>
              <a:defRPr b="0" i="0" sz="1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400"/>
              <a:buFont typeface="Calibri"/>
              <a:buNone/>
              <a:defRPr b="0" i="0" sz="1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400"/>
              <a:buFont typeface="Calibri"/>
              <a:buNone/>
              <a:defRPr b="0" i="0" sz="1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400"/>
              <a:buFont typeface="Calibri"/>
              <a:buNone/>
              <a:defRPr b="0" i="0" sz="1400" u="none" cap="none" strike="noStrike">
                <a:solidFill>
                  <a:schemeClr val="dk1"/>
                </a:solidFill>
                <a:latin typeface="Calibri"/>
                <a:ea typeface="Calibri"/>
                <a:cs typeface="Calibri"/>
                <a:sym typeface="Calibri"/>
              </a:defRPr>
            </a:lvl9pPr>
          </a:lstStyle>
          <a:p/>
        </p:txBody>
      </p:sp>
      <p:sp>
        <p:nvSpPr>
          <p:cNvPr id="113" name="Google Shape;113;p24"/>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lstStyle>
            <a:lvl1pPr lvl="0" marR="0" rtl="0" algn="ct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chemeClr val="dk1"/>
              </a:buClr>
              <a:buSzPts val="1400"/>
              <a:buFont typeface="Calibri"/>
              <a:buNone/>
              <a:defRPr b="0" i="0" sz="1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400"/>
              <a:buFont typeface="Calibri"/>
              <a:buNone/>
              <a:defRPr b="0" i="0" sz="1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400"/>
              <a:buFont typeface="Calibri"/>
              <a:buNone/>
              <a:defRPr b="0" i="0" sz="1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400"/>
              <a:buFont typeface="Calibri"/>
              <a:buNone/>
              <a:defRPr b="0" i="0" sz="1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400"/>
              <a:buFont typeface="Calibri"/>
              <a:buNone/>
              <a:defRPr b="0" i="0" sz="1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400"/>
              <a:buFont typeface="Calibri"/>
              <a:buNone/>
              <a:defRPr b="0" i="0" sz="1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400"/>
              <a:buFont typeface="Calibri"/>
              <a:buNone/>
              <a:defRPr b="0" i="0" sz="1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400"/>
              <a:buFont typeface="Calibri"/>
              <a:buNone/>
              <a:defRPr b="0" i="0" sz="1400" u="none" cap="none" strike="noStrike">
                <a:solidFill>
                  <a:schemeClr val="dk1"/>
                </a:solidFill>
                <a:latin typeface="Calibri"/>
                <a:ea typeface="Calibri"/>
                <a:cs typeface="Calibri"/>
                <a:sym typeface="Calibri"/>
              </a:defRPr>
            </a:lvl9pPr>
          </a:lstStyle>
          <a:p/>
        </p:txBody>
      </p:sp>
      <p:sp>
        <p:nvSpPr>
          <p:cNvPr id="114" name="Google Shape;114;p24"/>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888888"/>
              </a:buClr>
              <a:buSzPts val="200"/>
              <a:buFont typeface="Calibri"/>
              <a:buNone/>
              <a:defRPr b="0" i="0" sz="9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888888"/>
              </a:buClr>
              <a:buSzPts val="200"/>
              <a:buFont typeface="Calibri"/>
              <a:buNone/>
              <a:defRPr b="0" i="0" sz="9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888888"/>
              </a:buClr>
              <a:buSzPts val="200"/>
              <a:buFont typeface="Calibri"/>
              <a:buNone/>
              <a:defRPr b="0" i="0" sz="9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888888"/>
              </a:buClr>
              <a:buSzPts val="200"/>
              <a:buFont typeface="Calibri"/>
              <a:buNone/>
              <a:defRPr b="0" i="0" sz="9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888888"/>
              </a:buClr>
              <a:buSzPts val="200"/>
              <a:buFont typeface="Calibri"/>
              <a:buNone/>
              <a:defRPr b="0" i="0" sz="9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888888"/>
              </a:buClr>
              <a:buSzPts val="200"/>
              <a:buFont typeface="Calibri"/>
              <a:buNone/>
              <a:defRPr b="0" i="0" sz="9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888888"/>
              </a:buClr>
              <a:buSzPts val="200"/>
              <a:buFont typeface="Calibri"/>
              <a:buNone/>
              <a:defRPr b="0" i="0" sz="9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888888"/>
              </a:buClr>
              <a:buSzPts val="200"/>
              <a:buFont typeface="Calibri"/>
              <a:buNone/>
              <a:defRPr b="0" i="0" sz="9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888888"/>
              </a:buClr>
              <a:buSzPts val="200"/>
              <a:buFont typeface="Calibri"/>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b="1" sz="1300">
              <a:solidFill>
                <a:schemeClr val="dk1"/>
              </a:solidFill>
              <a:latin typeface="Work Sans"/>
              <a:ea typeface="Work Sans"/>
              <a:cs typeface="Work Sans"/>
              <a:sym typeface="Work Sans"/>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type="title">
  <p:cSld name="TITLE">
    <p:spTree>
      <p:nvGrpSpPr>
        <p:cNvPr id="119" name="Shape 119"/>
        <p:cNvGrpSpPr/>
        <p:nvPr/>
      </p:nvGrpSpPr>
      <p:grpSpPr>
        <a:xfrm>
          <a:off x="0" y="0"/>
          <a:ext cx="0" cy="0"/>
          <a:chOff x="0" y="0"/>
          <a:chExt cx="0" cy="0"/>
        </a:xfrm>
      </p:grpSpPr>
      <p:sp>
        <p:nvSpPr>
          <p:cNvPr id="120" name="Google Shape;120;p26"/>
          <p:cNvSpPr/>
          <p:nvPr/>
        </p:nvSpPr>
        <p:spPr>
          <a:xfrm>
            <a:off x="198600" y="198600"/>
            <a:ext cx="8746800" cy="4760700"/>
          </a:xfrm>
          <a:prstGeom prst="frame">
            <a:avLst>
              <a:gd fmla="val 4126" name="adj1"/>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26"/>
          <p:cNvSpPr txBox="1"/>
          <p:nvPr>
            <p:ph type="ctrTitle"/>
          </p:nvPr>
        </p:nvSpPr>
        <p:spPr>
          <a:xfrm>
            <a:off x="1048725" y="3058625"/>
            <a:ext cx="4914000" cy="1159800"/>
          </a:xfrm>
          <a:prstGeom prst="rect">
            <a:avLst/>
          </a:prstGeom>
        </p:spPr>
        <p:txBody>
          <a:bodyPr anchorCtr="0" anchor="b" bIns="91425" lIns="91425" spcFirstLastPara="1" rIns="91425" wrap="square" tIns="91425"/>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ubtitle">
  <p:cSld name="TITLE_1">
    <p:spTree>
      <p:nvGrpSpPr>
        <p:cNvPr id="122" name="Shape 122"/>
        <p:cNvGrpSpPr/>
        <p:nvPr/>
      </p:nvGrpSpPr>
      <p:grpSpPr>
        <a:xfrm>
          <a:off x="0" y="0"/>
          <a:ext cx="0" cy="0"/>
          <a:chOff x="0" y="0"/>
          <a:chExt cx="0" cy="0"/>
        </a:xfrm>
      </p:grpSpPr>
      <p:sp>
        <p:nvSpPr>
          <p:cNvPr id="123" name="Google Shape;123;p27"/>
          <p:cNvSpPr/>
          <p:nvPr/>
        </p:nvSpPr>
        <p:spPr>
          <a:xfrm>
            <a:off x="198600" y="198600"/>
            <a:ext cx="8746800" cy="4760700"/>
          </a:xfrm>
          <a:prstGeom prst="frame">
            <a:avLst>
              <a:gd fmla="val 4126" name="adj1"/>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27"/>
          <p:cNvSpPr txBox="1"/>
          <p:nvPr>
            <p:ph type="ctrTitle"/>
          </p:nvPr>
        </p:nvSpPr>
        <p:spPr>
          <a:xfrm>
            <a:off x="1012800" y="2497750"/>
            <a:ext cx="4950000" cy="1159800"/>
          </a:xfrm>
          <a:prstGeom prst="rect">
            <a:avLst/>
          </a:prstGeom>
        </p:spPr>
        <p:txBody>
          <a:bodyPr anchorCtr="0" anchor="b" bIns="91425" lIns="91425" spcFirstLastPara="1" rIns="91425" wrap="square" tIns="91425"/>
          <a:lstStyle>
            <a:lvl1pPr lvl="0" rtl="0">
              <a:spcBef>
                <a:spcPts val="0"/>
              </a:spcBef>
              <a:spcAft>
                <a:spcPts val="0"/>
              </a:spcAft>
              <a:buSzPts val="4000"/>
              <a:buNone/>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125" name="Google Shape;125;p27"/>
          <p:cNvSpPr txBox="1"/>
          <p:nvPr>
            <p:ph idx="1" type="subTitle"/>
          </p:nvPr>
        </p:nvSpPr>
        <p:spPr>
          <a:xfrm>
            <a:off x="1012800" y="3678252"/>
            <a:ext cx="4950000" cy="784800"/>
          </a:xfrm>
          <a:prstGeom prst="rect">
            <a:avLst/>
          </a:prstGeom>
        </p:spPr>
        <p:txBody>
          <a:bodyPr anchorCtr="0" anchor="t" bIns="91425" lIns="91425" spcFirstLastPara="1" rIns="91425" wrap="square" tIns="91425"/>
          <a:lstStyle>
            <a:lvl1pPr lvl="0" rtl="0">
              <a:spcBef>
                <a:spcPts val="0"/>
              </a:spcBef>
              <a:spcAft>
                <a:spcPts val="0"/>
              </a:spcAft>
              <a:buClr>
                <a:srgbClr val="000000"/>
              </a:buClr>
              <a:buSzPts val="2000"/>
              <a:buNone/>
              <a:defRPr>
                <a:solidFill>
                  <a:srgbClr val="000000"/>
                </a:solidFill>
              </a:defRPr>
            </a:lvl1pPr>
            <a:lvl2pPr lvl="1" rtl="0">
              <a:spcBef>
                <a:spcPts val="0"/>
              </a:spcBef>
              <a:spcAft>
                <a:spcPts val="0"/>
              </a:spcAft>
              <a:buClr>
                <a:srgbClr val="000000"/>
              </a:buClr>
              <a:buSzPts val="2000"/>
              <a:buNone/>
              <a:defRPr>
                <a:solidFill>
                  <a:srgbClr val="000000"/>
                </a:solidFill>
              </a:defRPr>
            </a:lvl2pPr>
            <a:lvl3pPr lvl="2" rtl="0">
              <a:spcBef>
                <a:spcPts val="0"/>
              </a:spcBef>
              <a:spcAft>
                <a:spcPts val="0"/>
              </a:spcAft>
              <a:buClr>
                <a:srgbClr val="000000"/>
              </a:buClr>
              <a:buSzPts val="2000"/>
              <a:buNone/>
              <a:defRPr>
                <a:solidFill>
                  <a:srgbClr val="000000"/>
                </a:solidFill>
              </a:defRPr>
            </a:lvl3pPr>
            <a:lvl4pPr lvl="3" rtl="0">
              <a:spcBef>
                <a:spcPts val="0"/>
              </a:spcBef>
              <a:spcAft>
                <a:spcPts val="0"/>
              </a:spcAft>
              <a:buClr>
                <a:srgbClr val="000000"/>
              </a:buClr>
              <a:buSzPts val="2000"/>
              <a:buNone/>
              <a:defRPr>
                <a:solidFill>
                  <a:srgbClr val="000000"/>
                </a:solidFill>
              </a:defRPr>
            </a:lvl4pPr>
            <a:lvl5pPr lvl="4" rtl="0">
              <a:spcBef>
                <a:spcPts val="0"/>
              </a:spcBef>
              <a:spcAft>
                <a:spcPts val="0"/>
              </a:spcAft>
              <a:buClr>
                <a:srgbClr val="000000"/>
              </a:buClr>
              <a:buSzPts val="2000"/>
              <a:buNone/>
              <a:defRPr>
                <a:solidFill>
                  <a:srgbClr val="000000"/>
                </a:solidFill>
              </a:defRPr>
            </a:lvl5pPr>
            <a:lvl6pPr lvl="5" rtl="0">
              <a:spcBef>
                <a:spcPts val="0"/>
              </a:spcBef>
              <a:spcAft>
                <a:spcPts val="0"/>
              </a:spcAft>
              <a:buClr>
                <a:srgbClr val="000000"/>
              </a:buClr>
              <a:buSzPts val="2000"/>
              <a:buNone/>
              <a:defRPr>
                <a:solidFill>
                  <a:srgbClr val="000000"/>
                </a:solidFill>
              </a:defRPr>
            </a:lvl6pPr>
            <a:lvl7pPr lvl="6" rtl="0">
              <a:spcBef>
                <a:spcPts val="0"/>
              </a:spcBef>
              <a:spcAft>
                <a:spcPts val="0"/>
              </a:spcAft>
              <a:buClr>
                <a:srgbClr val="000000"/>
              </a:buClr>
              <a:buSzPts val="2000"/>
              <a:buNone/>
              <a:defRPr>
                <a:solidFill>
                  <a:srgbClr val="000000"/>
                </a:solidFill>
              </a:defRPr>
            </a:lvl7pPr>
            <a:lvl8pPr lvl="7" rtl="0">
              <a:spcBef>
                <a:spcPts val="0"/>
              </a:spcBef>
              <a:spcAft>
                <a:spcPts val="0"/>
              </a:spcAft>
              <a:buClr>
                <a:srgbClr val="000000"/>
              </a:buClr>
              <a:buSzPts val="2000"/>
              <a:buNone/>
              <a:defRPr>
                <a:solidFill>
                  <a:srgbClr val="000000"/>
                </a:solidFill>
              </a:defRPr>
            </a:lvl8pPr>
            <a:lvl9pPr lvl="8" rtl="0">
              <a:spcBef>
                <a:spcPts val="0"/>
              </a:spcBef>
              <a:spcAft>
                <a:spcPts val="0"/>
              </a:spcAft>
              <a:buClr>
                <a:srgbClr val="000000"/>
              </a:buClr>
              <a:buSzPts val="2000"/>
              <a:buNone/>
              <a:defRPr>
                <a:solidFill>
                  <a:srgbClr val="000000"/>
                </a:solidFill>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
  <p:cSld name="TITLE_1_1">
    <p:spTree>
      <p:nvGrpSpPr>
        <p:cNvPr id="126" name="Shape 126"/>
        <p:cNvGrpSpPr/>
        <p:nvPr/>
      </p:nvGrpSpPr>
      <p:grpSpPr>
        <a:xfrm>
          <a:off x="0" y="0"/>
          <a:ext cx="0" cy="0"/>
          <a:chOff x="0" y="0"/>
          <a:chExt cx="0" cy="0"/>
        </a:xfrm>
      </p:grpSpPr>
      <p:sp>
        <p:nvSpPr>
          <p:cNvPr id="127" name="Google Shape;127;p28"/>
          <p:cNvSpPr/>
          <p:nvPr/>
        </p:nvSpPr>
        <p:spPr>
          <a:xfrm>
            <a:off x="198600" y="198600"/>
            <a:ext cx="8746800" cy="4760700"/>
          </a:xfrm>
          <a:prstGeom prst="frame">
            <a:avLst>
              <a:gd fmla="val 4126" name="adj1"/>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28"/>
          <p:cNvSpPr txBox="1"/>
          <p:nvPr>
            <p:ph idx="1" type="body"/>
          </p:nvPr>
        </p:nvSpPr>
        <p:spPr>
          <a:xfrm>
            <a:off x="1804525" y="854775"/>
            <a:ext cx="5152200" cy="3505200"/>
          </a:xfrm>
          <a:prstGeom prst="rect">
            <a:avLst/>
          </a:prstGeom>
        </p:spPr>
        <p:txBody>
          <a:bodyPr anchorCtr="0" anchor="t" bIns="91425" lIns="91425" spcFirstLastPara="1" rIns="91425" wrap="square" tIns="91425"/>
          <a:lstStyle>
            <a:lvl1pPr indent="-431800" lvl="0" marL="457200" rtl="0">
              <a:lnSpc>
                <a:spcPct val="115000"/>
              </a:lnSpc>
              <a:spcBef>
                <a:spcPts val="600"/>
              </a:spcBef>
              <a:spcAft>
                <a:spcPts val="0"/>
              </a:spcAft>
              <a:buSzPts val="3200"/>
              <a:buChar char="▪"/>
              <a:defRPr i="1" sz="3200"/>
            </a:lvl1pPr>
            <a:lvl2pPr indent="-431800" lvl="1" marL="914400" rtl="0">
              <a:lnSpc>
                <a:spcPct val="115000"/>
              </a:lnSpc>
              <a:spcBef>
                <a:spcPts val="0"/>
              </a:spcBef>
              <a:spcAft>
                <a:spcPts val="0"/>
              </a:spcAft>
              <a:buSzPts val="3200"/>
              <a:buChar char="□"/>
              <a:defRPr i="1" sz="3200"/>
            </a:lvl2pPr>
            <a:lvl3pPr indent="-431800" lvl="2" marL="1371600" rtl="0">
              <a:lnSpc>
                <a:spcPct val="115000"/>
              </a:lnSpc>
              <a:spcBef>
                <a:spcPts val="0"/>
              </a:spcBef>
              <a:spcAft>
                <a:spcPts val="0"/>
              </a:spcAft>
              <a:buSzPts val="3200"/>
              <a:buChar char="□"/>
              <a:defRPr i="1" sz="3200"/>
            </a:lvl3pPr>
            <a:lvl4pPr indent="-431800" lvl="3" marL="1828800" rtl="0">
              <a:lnSpc>
                <a:spcPct val="115000"/>
              </a:lnSpc>
              <a:spcBef>
                <a:spcPts val="0"/>
              </a:spcBef>
              <a:spcAft>
                <a:spcPts val="0"/>
              </a:spcAft>
              <a:buSzPts val="3200"/>
              <a:buChar char="□"/>
              <a:defRPr i="1" sz="3200"/>
            </a:lvl4pPr>
            <a:lvl5pPr indent="-431800" lvl="4" marL="2286000" rtl="0">
              <a:lnSpc>
                <a:spcPct val="115000"/>
              </a:lnSpc>
              <a:spcBef>
                <a:spcPts val="0"/>
              </a:spcBef>
              <a:spcAft>
                <a:spcPts val="0"/>
              </a:spcAft>
              <a:buSzPts val="3200"/>
              <a:buChar char="○"/>
              <a:defRPr i="1" sz="3200"/>
            </a:lvl5pPr>
            <a:lvl6pPr indent="-431800" lvl="5" marL="2743200" rtl="0">
              <a:lnSpc>
                <a:spcPct val="115000"/>
              </a:lnSpc>
              <a:spcBef>
                <a:spcPts val="0"/>
              </a:spcBef>
              <a:spcAft>
                <a:spcPts val="0"/>
              </a:spcAft>
              <a:buSzPts val="3200"/>
              <a:buChar char="■"/>
              <a:defRPr i="1" sz="3200"/>
            </a:lvl6pPr>
            <a:lvl7pPr indent="-431800" lvl="6" marL="3200400" rtl="0">
              <a:lnSpc>
                <a:spcPct val="115000"/>
              </a:lnSpc>
              <a:spcBef>
                <a:spcPts val="0"/>
              </a:spcBef>
              <a:spcAft>
                <a:spcPts val="0"/>
              </a:spcAft>
              <a:buSzPts val="3200"/>
              <a:buChar char="●"/>
              <a:defRPr i="1" sz="3200"/>
            </a:lvl7pPr>
            <a:lvl8pPr indent="-431800" lvl="7" marL="3657600" rtl="0">
              <a:lnSpc>
                <a:spcPct val="115000"/>
              </a:lnSpc>
              <a:spcBef>
                <a:spcPts val="0"/>
              </a:spcBef>
              <a:spcAft>
                <a:spcPts val="0"/>
              </a:spcAft>
              <a:buSzPts val="3200"/>
              <a:buChar char="○"/>
              <a:defRPr i="1" sz="3200"/>
            </a:lvl8pPr>
            <a:lvl9pPr indent="-431800" lvl="8" marL="4114800" rtl="0">
              <a:lnSpc>
                <a:spcPct val="115000"/>
              </a:lnSpc>
              <a:spcBef>
                <a:spcPts val="0"/>
              </a:spcBef>
              <a:spcAft>
                <a:spcPts val="0"/>
              </a:spcAft>
              <a:buSzPts val="3200"/>
              <a:buChar char="■"/>
              <a:defRPr i="1" sz="3200"/>
            </a:lvl9pPr>
          </a:lstStyle>
          <a:p/>
        </p:txBody>
      </p:sp>
      <p:sp>
        <p:nvSpPr>
          <p:cNvPr id="129" name="Google Shape;129;p28"/>
          <p:cNvSpPr/>
          <p:nvPr/>
        </p:nvSpPr>
        <p:spPr>
          <a:xfrm>
            <a:off x="617750" y="603375"/>
            <a:ext cx="948000" cy="948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28"/>
          <p:cNvSpPr/>
          <p:nvPr/>
        </p:nvSpPr>
        <p:spPr>
          <a:xfrm>
            <a:off x="809196" y="854775"/>
            <a:ext cx="565108" cy="445200"/>
          </a:xfrm>
          <a:prstGeom prst="rect">
            <a:avLst/>
          </a:prstGeom>
        </p:spPr>
        <p:txBody>
          <a:bodyPr>
            <a:prstTxWarp prst="textPlain"/>
          </a:bodyPr>
          <a:lstStyle/>
          <a:p>
            <a:pPr lvl="0" algn="ctr"/>
            <a:r>
              <a:rPr b="1" i="0">
                <a:ln>
                  <a:noFill/>
                </a:ln>
                <a:solidFill>
                  <a:srgbClr val="FFFFFF"/>
                </a:solidFill>
                <a:latin typeface="Arial"/>
              </a:rPr>
              <a:t>“</a:t>
            </a:r>
          </a:p>
        </p:txBody>
      </p:sp>
      <p:sp>
        <p:nvSpPr>
          <p:cNvPr id="131" name="Google Shape;131;p28"/>
          <p:cNvSpPr txBox="1"/>
          <p:nvPr>
            <p:ph idx="12" type="sldNum"/>
          </p:nvPr>
        </p:nvSpPr>
        <p:spPr>
          <a:xfrm>
            <a:off x="8159499" y="4393278"/>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1 column" type="tx">
  <p:cSld name="TITLE_AND_BODY">
    <p:spTree>
      <p:nvGrpSpPr>
        <p:cNvPr id="132" name="Shape 132"/>
        <p:cNvGrpSpPr/>
        <p:nvPr/>
      </p:nvGrpSpPr>
      <p:grpSpPr>
        <a:xfrm>
          <a:off x="0" y="0"/>
          <a:ext cx="0" cy="0"/>
          <a:chOff x="0" y="0"/>
          <a:chExt cx="0" cy="0"/>
        </a:xfrm>
      </p:grpSpPr>
      <p:sp>
        <p:nvSpPr>
          <p:cNvPr id="133" name="Google Shape;133;p29"/>
          <p:cNvSpPr/>
          <p:nvPr/>
        </p:nvSpPr>
        <p:spPr>
          <a:xfrm>
            <a:off x="198600" y="198600"/>
            <a:ext cx="8746800" cy="4760700"/>
          </a:xfrm>
          <a:prstGeom prst="frame">
            <a:avLst>
              <a:gd fmla="val 4126" name="adj1"/>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29"/>
          <p:cNvSpPr txBox="1"/>
          <p:nvPr>
            <p:ph type="title"/>
          </p:nvPr>
        </p:nvSpPr>
        <p:spPr>
          <a:xfrm>
            <a:off x="869150" y="847600"/>
            <a:ext cx="5092200" cy="1360200"/>
          </a:xfrm>
          <a:prstGeom prst="rect">
            <a:avLst/>
          </a:prstGeom>
        </p:spPr>
        <p:txBody>
          <a:bodyPr anchorCtr="0" anchor="b" bIns="91425" lIns="91425" spcFirstLastPara="1" rIns="91425" wrap="square" tIns="91425"/>
          <a:lstStyle>
            <a:lvl1pPr lvl="0" rtl="0">
              <a:spcBef>
                <a:spcPts val="0"/>
              </a:spcBef>
              <a:spcAft>
                <a:spcPts val="0"/>
              </a:spcAft>
              <a:buSzPts val="4000"/>
              <a:buNone/>
              <a:defRPr sz="4000"/>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p:txBody>
      </p:sp>
      <p:sp>
        <p:nvSpPr>
          <p:cNvPr id="135" name="Google Shape;135;p29"/>
          <p:cNvSpPr txBox="1"/>
          <p:nvPr>
            <p:ph idx="1" type="body"/>
          </p:nvPr>
        </p:nvSpPr>
        <p:spPr>
          <a:xfrm>
            <a:off x="869150" y="2312925"/>
            <a:ext cx="7405800" cy="2004000"/>
          </a:xfrm>
          <a:prstGeom prst="rect">
            <a:avLst/>
          </a:prstGeom>
        </p:spPr>
        <p:txBody>
          <a:bodyPr anchorCtr="0" anchor="t" bIns="91425" lIns="91425" spcFirstLastPara="1" rIns="91425" wrap="square" tIns="91425"/>
          <a:lstStyle>
            <a:lvl1pPr indent="-355600" lvl="0" marL="457200" rtl="0">
              <a:spcBef>
                <a:spcPts val="600"/>
              </a:spcBef>
              <a:spcAft>
                <a:spcPts val="0"/>
              </a:spcAft>
              <a:buSzPts val="2000"/>
              <a:buChar char="▪"/>
              <a:defRPr/>
            </a:lvl1pPr>
            <a:lvl2pPr indent="-355600" lvl="1" marL="914400" rtl="0">
              <a:spcBef>
                <a:spcPts val="0"/>
              </a:spcBef>
              <a:spcAft>
                <a:spcPts val="0"/>
              </a:spcAft>
              <a:buSzPts val="2000"/>
              <a:buChar char="□"/>
              <a:defRPr/>
            </a:lvl2pPr>
            <a:lvl3pPr indent="-355600" lvl="2" marL="1371600" rtl="0">
              <a:spcBef>
                <a:spcPts val="0"/>
              </a:spcBef>
              <a:spcAft>
                <a:spcPts val="0"/>
              </a:spcAft>
              <a:buSzPts val="2000"/>
              <a:buChar char="□"/>
              <a:defRPr/>
            </a:lvl3pPr>
            <a:lvl4pPr indent="-355600" lvl="3" marL="1828800" rtl="0">
              <a:spcBef>
                <a:spcPts val="0"/>
              </a:spcBef>
              <a:spcAft>
                <a:spcPts val="0"/>
              </a:spcAft>
              <a:buSzPts val="2000"/>
              <a:buChar char="□"/>
              <a:defRPr/>
            </a:lvl4pPr>
            <a:lvl5pPr indent="-355600" lvl="4" marL="2286000" rtl="0">
              <a:spcBef>
                <a:spcPts val="0"/>
              </a:spcBef>
              <a:spcAft>
                <a:spcPts val="0"/>
              </a:spcAft>
              <a:buSzPts val="2000"/>
              <a:buChar char="○"/>
              <a:defRPr/>
            </a:lvl5pPr>
            <a:lvl6pPr indent="-355600" lvl="5" marL="2743200" rtl="0">
              <a:spcBef>
                <a:spcPts val="0"/>
              </a:spcBef>
              <a:spcAft>
                <a:spcPts val="0"/>
              </a:spcAft>
              <a:buSzPts val="2000"/>
              <a:buChar char="■"/>
              <a:defRPr/>
            </a:lvl6pPr>
            <a:lvl7pPr indent="-355600" lvl="6" marL="3200400" rtl="0">
              <a:spcBef>
                <a:spcPts val="0"/>
              </a:spcBef>
              <a:spcAft>
                <a:spcPts val="0"/>
              </a:spcAft>
              <a:buSzPts val="2000"/>
              <a:buChar char="●"/>
              <a:defRPr/>
            </a:lvl7pPr>
            <a:lvl8pPr indent="-355600" lvl="7" marL="3657600" rtl="0">
              <a:spcBef>
                <a:spcPts val="0"/>
              </a:spcBef>
              <a:spcAft>
                <a:spcPts val="0"/>
              </a:spcAft>
              <a:buSzPts val="2000"/>
              <a:buChar char="○"/>
              <a:defRPr/>
            </a:lvl8pPr>
            <a:lvl9pPr indent="-355600" lvl="8" marL="4114800" rtl="0">
              <a:spcBef>
                <a:spcPts val="0"/>
              </a:spcBef>
              <a:spcAft>
                <a:spcPts val="0"/>
              </a:spcAft>
              <a:buSzPts val="2000"/>
              <a:buChar char="■"/>
              <a:defRPr/>
            </a:lvl9pPr>
          </a:lstStyle>
          <a:p/>
        </p:txBody>
      </p:sp>
      <p:sp>
        <p:nvSpPr>
          <p:cNvPr id="136" name="Google Shape;136;p29"/>
          <p:cNvSpPr txBox="1"/>
          <p:nvPr>
            <p:ph idx="12" type="sldNum"/>
          </p:nvPr>
        </p:nvSpPr>
        <p:spPr>
          <a:xfrm>
            <a:off x="8159499" y="4393278"/>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2 columns" type="twoColTx">
  <p:cSld name="TITLE_AND_TWO_COLUMNS">
    <p:spTree>
      <p:nvGrpSpPr>
        <p:cNvPr id="137" name="Shape 137"/>
        <p:cNvGrpSpPr/>
        <p:nvPr/>
      </p:nvGrpSpPr>
      <p:grpSpPr>
        <a:xfrm>
          <a:off x="0" y="0"/>
          <a:ext cx="0" cy="0"/>
          <a:chOff x="0" y="0"/>
          <a:chExt cx="0" cy="0"/>
        </a:xfrm>
      </p:grpSpPr>
      <p:sp>
        <p:nvSpPr>
          <p:cNvPr id="138" name="Google Shape;138;p30"/>
          <p:cNvSpPr/>
          <p:nvPr/>
        </p:nvSpPr>
        <p:spPr>
          <a:xfrm>
            <a:off x="198600" y="198600"/>
            <a:ext cx="8746800" cy="4760700"/>
          </a:xfrm>
          <a:prstGeom prst="frame">
            <a:avLst>
              <a:gd fmla="val 4126" name="adj1"/>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30"/>
          <p:cNvSpPr txBox="1"/>
          <p:nvPr>
            <p:ph type="title"/>
          </p:nvPr>
        </p:nvSpPr>
        <p:spPr>
          <a:xfrm>
            <a:off x="869150" y="847600"/>
            <a:ext cx="5092200" cy="1360200"/>
          </a:xfrm>
          <a:prstGeom prst="rect">
            <a:avLst/>
          </a:prstGeom>
        </p:spPr>
        <p:txBody>
          <a:bodyPr anchorCtr="0" anchor="b" bIns="91425" lIns="91425" spcFirstLastPara="1" rIns="91425" wrap="square" tIns="91425"/>
          <a:lstStyle>
            <a:lvl1pPr lvl="0" rtl="0">
              <a:spcBef>
                <a:spcPts val="0"/>
              </a:spcBef>
              <a:spcAft>
                <a:spcPts val="0"/>
              </a:spcAft>
              <a:buSzPts val="4000"/>
              <a:buNone/>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p:txBody>
      </p:sp>
      <p:sp>
        <p:nvSpPr>
          <p:cNvPr id="140" name="Google Shape;140;p30"/>
          <p:cNvSpPr txBox="1"/>
          <p:nvPr>
            <p:ph idx="1" type="body"/>
          </p:nvPr>
        </p:nvSpPr>
        <p:spPr>
          <a:xfrm>
            <a:off x="869150" y="2312925"/>
            <a:ext cx="3594600" cy="2133300"/>
          </a:xfrm>
          <a:prstGeom prst="rect">
            <a:avLst/>
          </a:prstGeom>
        </p:spPr>
        <p:txBody>
          <a:bodyPr anchorCtr="0" anchor="t" bIns="91425" lIns="91425" spcFirstLastPara="1" rIns="91425" wrap="square" tIns="91425"/>
          <a:lstStyle>
            <a:lvl1pPr indent="-330200" lvl="0" marL="457200" rtl="0">
              <a:spcBef>
                <a:spcPts val="600"/>
              </a:spcBef>
              <a:spcAft>
                <a:spcPts val="0"/>
              </a:spcAft>
              <a:buSzPts val="1600"/>
              <a:buChar char="▪"/>
              <a:defRPr sz="1600"/>
            </a:lvl1pPr>
            <a:lvl2pPr indent="-330200" lvl="1" marL="914400" rtl="0">
              <a:spcBef>
                <a:spcPts val="0"/>
              </a:spcBef>
              <a:spcAft>
                <a:spcPts val="0"/>
              </a:spcAft>
              <a:buSzPts val="1600"/>
              <a:buChar char="□"/>
              <a:defRPr sz="1600"/>
            </a:lvl2pPr>
            <a:lvl3pPr indent="-330200" lvl="2" marL="1371600" rtl="0">
              <a:spcBef>
                <a:spcPts val="0"/>
              </a:spcBef>
              <a:spcAft>
                <a:spcPts val="0"/>
              </a:spcAft>
              <a:buSzPts val="1600"/>
              <a:buChar char="□"/>
              <a:defRPr sz="1600"/>
            </a:lvl3pPr>
            <a:lvl4pPr indent="-330200" lvl="3" marL="1828800" rtl="0">
              <a:spcBef>
                <a:spcPts val="0"/>
              </a:spcBef>
              <a:spcAft>
                <a:spcPts val="0"/>
              </a:spcAft>
              <a:buSzPts val="1600"/>
              <a:buChar char="□"/>
              <a:defRPr sz="1600"/>
            </a:lvl4pPr>
            <a:lvl5pPr indent="-330200" lvl="4" marL="2286000" rtl="0">
              <a:spcBef>
                <a:spcPts val="0"/>
              </a:spcBef>
              <a:spcAft>
                <a:spcPts val="0"/>
              </a:spcAft>
              <a:buSzPts val="1600"/>
              <a:buChar char="○"/>
              <a:defRPr sz="1600"/>
            </a:lvl5pPr>
            <a:lvl6pPr indent="-330200" lvl="5" marL="2743200" rtl="0">
              <a:spcBef>
                <a:spcPts val="0"/>
              </a:spcBef>
              <a:spcAft>
                <a:spcPts val="0"/>
              </a:spcAft>
              <a:buSzPts val="1600"/>
              <a:buChar char="■"/>
              <a:defRPr sz="1600"/>
            </a:lvl6pPr>
            <a:lvl7pPr indent="-330200" lvl="6" marL="3200400" rtl="0">
              <a:spcBef>
                <a:spcPts val="0"/>
              </a:spcBef>
              <a:spcAft>
                <a:spcPts val="0"/>
              </a:spcAft>
              <a:buSzPts val="1600"/>
              <a:buChar char="●"/>
              <a:defRPr sz="1600"/>
            </a:lvl7pPr>
            <a:lvl8pPr indent="-330200" lvl="7" marL="3657600" rtl="0">
              <a:spcBef>
                <a:spcPts val="0"/>
              </a:spcBef>
              <a:spcAft>
                <a:spcPts val="0"/>
              </a:spcAft>
              <a:buSzPts val="1600"/>
              <a:buChar char="○"/>
              <a:defRPr sz="1600"/>
            </a:lvl8pPr>
            <a:lvl9pPr indent="-330200" lvl="8" marL="4114800" rtl="0">
              <a:spcBef>
                <a:spcPts val="0"/>
              </a:spcBef>
              <a:spcAft>
                <a:spcPts val="0"/>
              </a:spcAft>
              <a:buSzPts val="1600"/>
              <a:buChar char="■"/>
              <a:defRPr sz="1600"/>
            </a:lvl9pPr>
          </a:lstStyle>
          <a:p/>
        </p:txBody>
      </p:sp>
      <p:sp>
        <p:nvSpPr>
          <p:cNvPr id="141" name="Google Shape;141;p30"/>
          <p:cNvSpPr txBox="1"/>
          <p:nvPr>
            <p:ph idx="2" type="body"/>
          </p:nvPr>
        </p:nvSpPr>
        <p:spPr>
          <a:xfrm>
            <a:off x="4680228" y="2312925"/>
            <a:ext cx="3594600" cy="2133300"/>
          </a:xfrm>
          <a:prstGeom prst="rect">
            <a:avLst/>
          </a:prstGeom>
        </p:spPr>
        <p:txBody>
          <a:bodyPr anchorCtr="0" anchor="t" bIns="91425" lIns="91425" spcFirstLastPara="1" rIns="91425" wrap="square" tIns="91425"/>
          <a:lstStyle>
            <a:lvl1pPr indent="-330200" lvl="0" marL="457200" rtl="0">
              <a:spcBef>
                <a:spcPts val="600"/>
              </a:spcBef>
              <a:spcAft>
                <a:spcPts val="0"/>
              </a:spcAft>
              <a:buSzPts val="1600"/>
              <a:buChar char="▪"/>
              <a:defRPr sz="1600"/>
            </a:lvl1pPr>
            <a:lvl2pPr indent="-330200" lvl="1" marL="914400" rtl="0">
              <a:spcBef>
                <a:spcPts val="0"/>
              </a:spcBef>
              <a:spcAft>
                <a:spcPts val="0"/>
              </a:spcAft>
              <a:buSzPts val="1600"/>
              <a:buChar char="□"/>
              <a:defRPr sz="1600"/>
            </a:lvl2pPr>
            <a:lvl3pPr indent="-330200" lvl="2" marL="1371600" rtl="0">
              <a:spcBef>
                <a:spcPts val="0"/>
              </a:spcBef>
              <a:spcAft>
                <a:spcPts val="0"/>
              </a:spcAft>
              <a:buSzPts val="1600"/>
              <a:buChar char="□"/>
              <a:defRPr sz="1600"/>
            </a:lvl3pPr>
            <a:lvl4pPr indent="-330200" lvl="3" marL="1828800" rtl="0">
              <a:spcBef>
                <a:spcPts val="0"/>
              </a:spcBef>
              <a:spcAft>
                <a:spcPts val="0"/>
              </a:spcAft>
              <a:buSzPts val="1600"/>
              <a:buChar char="□"/>
              <a:defRPr sz="1600"/>
            </a:lvl4pPr>
            <a:lvl5pPr indent="-330200" lvl="4" marL="2286000" rtl="0">
              <a:spcBef>
                <a:spcPts val="0"/>
              </a:spcBef>
              <a:spcAft>
                <a:spcPts val="0"/>
              </a:spcAft>
              <a:buSzPts val="1600"/>
              <a:buChar char="○"/>
              <a:defRPr sz="1600"/>
            </a:lvl5pPr>
            <a:lvl6pPr indent="-330200" lvl="5" marL="2743200" rtl="0">
              <a:spcBef>
                <a:spcPts val="0"/>
              </a:spcBef>
              <a:spcAft>
                <a:spcPts val="0"/>
              </a:spcAft>
              <a:buSzPts val="1600"/>
              <a:buChar char="■"/>
              <a:defRPr sz="1600"/>
            </a:lvl6pPr>
            <a:lvl7pPr indent="-330200" lvl="6" marL="3200400" rtl="0">
              <a:spcBef>
                <a:spcPts val="0"/>
              </a:spcBef>
              <a:spcAft>
                <a:spcPts val="0"/>
              </a:spcAft>
              <a:buSzPts val="1600"/>
              <a:buChar char="●"/>
              <a:defRPr sz="1600"/>
            </a:lvl7pPr>
            <a:lvl8pPr indent="-330200" lvl="7" marL="3657600" rtl="0">
              <a:spcBef>
                <a:spcPts val="0"/>
              </a:spcBef>
              <a:spcAft>
                <a:spcPts val="0"/>
              </a:spcAft>
              <a:buSzPts val="1600"/>
              <a:buChar char="○"/>
              <a:defRPr sz="1600"/>
            </a:lvl8pPr>
            <a:lvl9pPr indent="-330200" lvl="8" marL="4114800" rtl="0">
              <a:spcBef>
                <a:spcPts val="0"/>
              </a:spcBef>
              <a:spcAft>
                <a:spcPts val="0"/>
              </a:spcAft>
              <a:buSzPts val="1600"/>
              <a:buChar char="■"/>
              <a:defRPr sz="1600"/>
            </a:lvl9pPr>
          </a:lstStyle>
          <a:p/>
        </p:txBody>
      </p:sp>
      <p:sp>
        <p:nvSpPr>
          <p:cNvPr id="142" name="Google Shape;142;p30"/>
          <p:cNvSpPr txBox="1"/>
          <p:nvPr>
            <p:ph idx="12" type="sldNum"/>
          </p:nvPr>
        </p:nvSpPr>
        <p:spPr>
          <a:xfrm>
            <a:off x="8159499" y="4393278"/>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3 columns">
  <p:cSld name="TITLE_AND_TWO_COLUMNS_1">
    <p:spTree>
      <p:nvGrpSpPr>
        <p:cNvPr id="143" name="Shape 143"/>
        <p:cNvGrpSpPr/>
        <p:nvPr/>
      </p:nvGrpSpPr>
      <p:grpSpPr>
        <a:xfrm>
          <a:off x="0" y="0"/>
          <a:ext cx="0" cy="0"/>
          <a:chOff x="0" y="0"/>
          <a:chExt cx="0" cy="0"/>
        </a:xfrm>
      </p:grpSpPr>
      <p:sp>
        <p:nvSpPr>
          <p:cNvPr id="144" name="Google Shape;144;p31"/>
          <p:cNvSpPr/>
          <p:nvPr/>
        </p:nvSpPr>
        <p:spPr>
          <a:xfrm>
            <a:off x="198600" y="198600"/>
            <a:ext cx="8746800" cy="4760700"/>
          </a:xfrm>
          <a:prstGeom prst="frame">
            <a:avLst>
              <a:gd fmla="val 4126" name="adj1"/>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31"/>
          <p:cNvSpPr txBox="1"/>
          <p:nvPr>
            <p:ph type="title"/>
          </p:nvPr>
        </p:nvSpPr>
        <p:spPr>
          <a:xfrm>
            <a:off x="869150" y="847600"/>
            <a:ext cx="5092200" cy="1360200"/>
          </a:xfrm>
          <a:prstGeom prst="rect">
            <a:avLst/>
          </a:prstGeom>
        </p:spPr>
        <p:txBody>
          <a:bodyPr anchorCtr="0" anchor="b" bIns="91425" lIns="91425" spcFirstLastPara="1" rIns="91425" wrap="square" tIns="91425"/>
          <a:lstStyle>
            <a:lvl1pPr lvl="0" rtl="0">
              <a:spcBef>
                <a:spcPts val="0"/>
              </a:spcBef>
              <a:spcAft>
                <a:spcPts val="0"/>
              </a:spcAft>
              <a:buSzPts val="4000"/>
              <a:buNone/>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p:txBody>
      </p:sp>
      <p:sp>
        <p:nvSpPr>
          <p:cNvPr id="146" name="Google Shape;146;p31"/>
          <p:cNvSpPr txBox="1"/>
          <p:nvPr>
            <p:ph idx="1" type="body"/>
          </p:nvPr>
        </p:nvSpPr>
        <p:spPr>
          <a:xfrm>
            <a:off x="869150" y="2312925"/>
            <a:ext cx="2366400" cy="2040000"/>
          </a:xfrm>
          <a:prstGeom prst="rect">
            <a:avLst/>
          </a:prstGeom>
        </p:spPr>
        <p:txBody>
          <a:bodyPr anchorCtr="0" anchor="t" bIns="91425" lIns="91425" spcFirstLastPara="1" rIns="91425" wrap="square" tIns="91425"/>
          <a:lstStyle>
            <a:lvl1pPr indent="-317500" lvl="0" marL="457200" rtl="0">
              <a:spcBef>
                <a:spcPts val="600"/>
              </a:spcBef>
              <a:spcAft>
                <a:spcPts val="0"/>
              </a:spcAft>
              <a:buSzPts val="1400"/>
              <a:buChar char="▪"/>
              <a:defRPr sz="1400"/>
            </a:lvl1pPr>
            <a:lvl2pPr indent="-317500" lvl="1" marL="914400" rtl="0">
              <a:spcBef>
                <a:spcPts val="0"/>
              </a:spcBef>
              <a:spcAft>
                <a:spcPts val="0"/>
              </a:spcAft>
              <a:buSzPts val="1400"/>
              <a:buChar char="□"/>
              <a:defRPr sz="1400"/>
            </a:lvl2pPr>
            <a:lvl3pPr indent="-317500" lvl="2" marL="1371600" rtl="0">
              <a:spcBef>
                <a:spcPts val="0"/>
              </a:spcBef>
              <a:spcAft>
                <a:spcPts val="0"/>
              </a:spcAft>
              <a:buSzPts val="1400"/>
              <a:buChar char="□"/>
              <a:defRPr sz="1400"/>
            </a:lvl3pPr>
            <a:lvl4pPr indent="-317500" lvl="3" marL="1828800" rtl="0">
              <a:spcBef>
                <a:spcPts val="0"/>
              </a:spcBef>
              <a:spcAft>
                <a:spcPts val="0"/>
              </a:spcAft>
              <a:buSzPts val="1400"/>
              <a:buChar char="□"/>
              <a:defRPr sz="1400"/>
            </a:lvl4pPr>
            <a:lvl5pPr indent="-317500" lvl="4" marL="2286000" rtl="0">
              <a:spcBef>
                <a:spcPts val="0"/>
              </a:spcBef>
              <a:spcAft>
                <a:spcPts val="0"/>
              </a:spcAft>
              <a:buSzPts val="1400"/>
              <a:buChar char="○"/>
              <a:defRPr sz="1400"/>
            </a:lvl5pPr>
            <a:lvl6pPr indent="-317500" lvl="5" marL="2743200" rtl="0">
              <a:spcBef>
                <a:spcPts val="0"/>
              </a:spcBef>
              <a:spcAft>
                <a:spcPts val="0"/>
              </a:spcAft>
              <a:buSzPts val="1400"/>
              <a:buChar char="■"/>
              <a:defRPr sz="1400"/>
            </a:lvl6pPr>
            <a:lvl7pPr indent="-317500" lvl="6" marL="3200400" rtl="0">
              <a:spcBef>
                <a:spcPts val="0"/>
              </a:spcBef>
              <a:spcAft>
                <a:spcPts val="0"/>
              </a:spcAft>
              <a:buSzPts val="1400"/>
              <a:buChar char="●"/>
              <a:defRPr sz="1400"/>
            </a:lvl7pPr>
            <a:lvl8pPr indent="-317500" lvl="7" marL="3657600" rtl="0">
              <a:spcBef>
                <a:spcPts val="0"/>
              </a:spcBef>
              <a:spcAft>
                <a:spcPts val="0"/>
              </a:spcAft>
              <a:buSzPts val="1400"/>
              <a:buChar char="○"/>
              <a:defRPr sz="1400"/>
            </a:lvl8pPr>
            <a:lvl9pPr indent="-317500" lvl="8" marL="4114800" rtl="0">
              <a:spcBef>
                <a:spcPts val="0"/>
              </a:spcBef>
              <a:spcAft>
                <a:spcPts val="0"/>
              </a:spcAft>
              <a:buSzPts val="1400"/>
              <a:buChar char="■"/>
              <a:defRPr sz="1400"/>
            </a:lvl9pPr>
          </a:lstStyle>
          <a:p/>
        </p:txBody>
      </p:sp>
      <p:sp>
        <p:nvSpPr>
          <p:cNvPr id="147" name="Google Shape;147;p31"/>
          <p:cNvSpPr txBox="1"/>
          <p:nvPr>
            <p:ph idx="2" type="body"/>
          </p:nvPr>
        </p:nvSpPr>
        <p:spPr>
          <a:xfrm>
            <a:off x="3356739" y="2312925"/>
            <a:ext cx="2366400" cy="2040000"/>
          </a:xfrm>
          <a:prstGeom prst="rect">
            <a:avLst/>
          </a:prstGeom>
        </p:spPr>
        <p:txBody>
          <a:bodyPr anchorCtr="0" anchor="t" bIns="91425" lIns="91425" spcFirstLastPara="1" rIns="91425" wrap="square" tIns="91425"/>
          <a:lstStyle>
            <a:lvl1pPr indent="-317500" lvl="0" marL="457200" rtl="0">
              <a:spcBef>
                <a:spcPts val="600"/>
              </a:spcBef>
              <a:spcAft>
                <a:spcPts val="0"/>
              </a:spcAft>
              <a:buSzPts val="1400"/>
              <a:buChar char="▪"/>
              <a:defRPr sz="1400"/>
            </a:lvl1pPr>
            <a:lvl2pPr indent="-317500" lvl="1" marL="914400" rtl="0">
              <a:spcBef>
                <a:spcPts val="0"/>
              </a:spcBef>
              <a:spcAft>
                <a:spcPts val="0"/>
              </a:spcAft>
              <a:buSzPts val="1400"/>
              <a:buChar char="□"/>
              <a:defRPr sz="1400"/>
            </a:lvl2pPr>
            <a:lvl3pPr indent="-317500" lvl="2" marL="1371600" rtl="0">
              <a:spcBef>
                <a:spcPts val="0"/>
              </a:spcBef>
              <a:spcAft>
                <a:spcPts val="0"/>
              </a:spcAft>
              <a:buSzPts val="1400"/>
              <a:buChar char="□"/>
              <a:defRPr sz="1400"/>
            </a:lvl3pPr>
            <a:lvl4pPr indent="-317500" lvl="3" marL="1828800" rtl="0">
              <a:spcBef>
                <a:spcPts val="0"/>
              </a:spcBef>
              <a:spcAft>
                <a:spcPts val="0"/>
              </a:spcAft>
              <a:buSzPts val="1400"/>
              <a:buChar char="□"/>
              <a:defRPr sz="1400"/>
            </a:lvl4pPr>
            <a:lvl5pPr indent="-317500" lvl="4" marL="2286000" rtl="0">
              <a:spcBef>
                <a:spcPts val="0"/>
              </a:spcBef>
              <a:spcAft>
                <a:spcPts val="0"/>
              </a:spcAft>
              <a:buSzPts val="1400"/>
              <a:buChar char="○"/>
              <a:defRPr sz="1400"/>
            </a:lvl5pPr>
            <a:lvl6pPr indent="-317500" lvl="5" marL="2743200" rtl="0">
              <a:spcBef>
                <a:spcPts val="0"/>
              </a:spcBef>
              <a:spcAft>
                <a:spcPts val="0"/>
              </a:spcAft>
              <a:buSzPts val="1400"/>
              <a:buChar char="■"/>
              <a:defRPr sz="1400"/>
            </a:lvl6pPr>
            <a:lvl7pPr indent="-317500" lvl="6" marL="3200400" rtl="0">
              <a:spcBef>
                <a:spcPts val="0"/>
              </a:spcBef>
              <a:spcAft>
                <a:spcPts val="0"/>
              </a:spcAft>
              <a:buSzPts val="1400"/>
              <a:buChar char="●"/>
              <a:defRPr sz="1400"/>
            </a:lvl7pPr>
            <a:lvl8pPr indent="-317500" lvl="7" marL="3657600" rtl="0">
              <a:spcBef>
                <a:spcPts val="0"/>
              </a:spcBef>
              <a:spcAft>
                <a:spcPts val="0"/>
              </a:spcAft>
              <a:buSzPts val="1400"/>
              <a:buChar char="○"/>
              <a:defRPr sz="1400"/>
            </a:lvl8pPr>
            <a:lvl9pPr indent="-317500" lvl="8" marL="4114800" rtl="0">
              <a:spcBef>
                <a:spcPts val="0"/>
              </a:spcBef>
              <a:spcAft>
                <a:spcPts val="0"/>
              </a:spcAft>
              <a:buSzPts val="1400"/>
              <a:buChar char="■"/>
              <a:defRPr sz="1400"/>
            </a:lvl9pPr>
          </a:lstStyle>
          <a:p/>
        </p:txBody>
      </p:sp>
      <p:sp>
        <p:nvSpPr>
          <p:cNvPr id="148" name="Google Shape;148;p31"/>
          <p:cNvSpPr txBox="1"/>
          <p:nvPr>
            <p:ph idx="3" type="body"/>
          </p:nvPr>
        </p:nvSpPr>
        <p:spPr>
          <a:xfrm>
            <a:off x="5844329" y="2312925"/>
            <a:ext cx="2366400" cy="2040000"/>
          </a:xfrm>
          <a:prstGeom prst="rect">
            <a:avLst/>
          </a:prstGeom>
        </p:spPr>
        <p:txBody>
          <a:bodyPr anchorCtr="0" anchor="t" bIns="91425" lIns="91425" spcFirstLastPara="1" rIns="91425" wrap="square" tIns="91425"/>
          <a:lstStyle>
            <a:lvl1pPr indent="-317500" lvl="0" marL="457200" rtl="0">
              <a:spcBef>
                <a:spcPts val="600"/>
              </a:spcBef>
              <a:spcAft>
                <a:spcPts val="0"/>
              </a:spcAft>
              <a:buSzPts val="1400"/>
              <a:buChar char="▪"/>
              <a:defRPr sz="1400"/>
            </a:lvl1pPr>
            <a:lvl2pPr indent="-317500" lvl="1" marL="914400" rtl="0">
              <a:spcBef>
                <a:spcPts val="0"/>
              </a:spcBef>
              <a:spcAft>
                <a:spcPts val="0"/>
              </a:spcAft>
              <a:buSzPts val="1400"/>
              <a:buChar char="□"/>
              <a:defRPr sz="1400"/>
            </a:lvl2pPr>
            <a:lvl3pPr indent="-317500" lvl="2" marL="1371600" rtl="0">
              <a:spcBef>
                <a:spcPts val="0"/>
              </a:spcBef>
              <a:spcAft>
                <a:spcPts val="0"/>
              </a:spcAft>
              <a:buSzPts val="1400"/>
              <a:buChar char="□"/>
              <a:defRPr sz="1400"/>
            </a:lvl3pPr>
            <a:lvl4pPr indent="-317500" lvl="3" marL="1828800" rtl="0">
              <a:spcBef>
                <a:spcPts val="0"/>
              </a:spcBef>
              <a:spcAft>
                <a:spcPts val="0"/>
              </a:spcAft>
              <a:buSzPts val="1400"/>
              <a:buChar char="□"/>
              <a:defRPr sz="1400"/>
            </a:lvl4pPr>
            <a:lvl5pPr indent="-317500" lvl="4" marL="2286000" rtl="0">
              <a:spcBef>
                <a:spcPts val="0"/>
              </a:spcBef>
              <a:spcAft>
                <a:spcPts val="0"/>
              </a:spcAft>
              <a:buSzPts val="1400"/>
              <a:buChar char="○"/>
              <a:defRPr sz="1400"/>
            </a:lvl5pPr>
            <a:lvl6pPr indent="-317500" lvl="5" marL="2743200" rtl="0">
              <a:spcBef>
                <a:spcPts val="0"/>
              </a:spcBef>
              <a:spcAft>
                <a:spcPts val="0"/>
              </a:spcAft>
              <a:buSzPts val="1400"/>
              <a:buChar char="■"/>
              <a:defRPr sz="1400"/>
            </a:lvl6pPr>
            <a:lvl7pPr indent="-317500" lvl="6" marL="3200400" rtl="0">
              <a:spcBef>
                <a:spcPts val="0"/>
              </a:spcBef>
              <a:spcAft>
                <a:spcPts val="0"/>
              </a:spcAft>
              <a:buSzPts val="1400"/>
              <a:buChar char="●"/>
              <a:defRPr sz="1400"/>
            </a:lvl7pPr>
            <a:lvl8pPr indent="-317500" lvl="7" marL="3657600" rtl="0">
              <a:spcBef>
                <a:spcPts val="0"/>
              </a:spcBef>
              <a:spcAft>
                <a:spcPts val="0"/>
              </a:spcAft>
              <a:buSzPts val="1400"/>
              <a:buChar char="○"/>
              <a:defRPr sz="1400"/>
            </a:lvl8pPr>
            <a:lvl9pPr indent="-317500" lvl="8" marL="4114800" rtl="0">
              <a:spcBef>
                <a:spcPts val="0"/>
              </a:spcBef>
              <a:spcAft>
                <a:spcPts val="0"/>
              </a:spcAft>
              <a:buSzPts val="1400"/>
              <a:buChar char="■"/>
              <a:defRPr sz="1400"/>
            </a:lvl9pPr>
          </a:lstStyle>
          <a:p/>
        </p:txBody>
      </p:sp>
      <p:sp>
        <p:nvSpPr>
          <p:cNvPr id="149" name="Google Shape;149;p31"/>
          <p:cNvSpPr txBox="1"/>
          <p:nvPr>
            <p:ph idx="12" type="sldNum"/>
          </p:nvPr>
        </p:nvSpPr>
        <p:spPr>
          <a:xfrm>
            <a:off x="8159499" y="4393278"/>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150" name="Shape 150"/>
        <p:cNvGrpSpPr/>
        <p:nvPr/>
      </p:nvGrpSpPr>
      <p:grpSpPr>
        <a:xfrm>
          <a:off x="0" y="0"/>
          <a:ext cx="0" cy="0"/>
          <a:chOff x="0" y="0"/>
          <a:chExt cx="0" cy="0"/>
        </a:xfrm>
      </p:grpSpPr>
      <p:sp>
        <p:nvSpPr>
          <p:cNvPr id="151" name="Google Shape;151;p32"/>
          <p:cNvSpPr/>
          <p:nvPr/>
        </p:nvSpPr>
        <p:spPr>
          <a:xfrm>
            <a:off x="198600" y="198600"/>
            <a:ext cx="8746800" cy="4760700"/>
          </a:xfrm>
          <a:prstGeom prst="frame">
            <a:avLst>
              <a:gd fmla="val 4126" name="adj1"/>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32"/>
          <p:cNvSpPr txBox="1"/>
          <p:nvPr>
            <p:ph type="title"/>
          </p:nvPr>
        </p:nvSpPr>
        <p:spPr>
          <a:xfrm>
            <a:off x="869150" y="847600"/>
            <a:ext cx="5092200" cy="1360200"/>
          </a:xfrm>
          <a:prstGeom prst="rect">
            <a:avLst/>
          </a:prstGeom>
        </p:spPr>
        <p:txBody>
          <a:bodyPr anchorCtr="0" anchor="b" bIns="91425" lIns="91425" spcFirstLastPara="1" rIns="91425" wrap="square" tIns="91425"/>
          <a:lstStyle>
            <a:lvl1pPr lvl="0" rtl="0">
              <a:spcBef>
                <a:spcPts val="0"/>
              </a:spcBef>
              <a:spcAft>
                <a:spcPts val="0"/>
              </a:spcAft>
              <a:buSzPts val="4000"/>
              <a:buNone/>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p:txBody>
      </p:sp>
      <p:sp>
        <p:nvSpPr>
          <p:cNvPr id="153" name="Google Shape;153;p32"/>
          <p:cNvSpPr txBox="1"/>
          <p:nvPr>
            <p:ph idx="12" type="sldNum"/>
          </p:nvPr>
        </p:nvSpPr>
        <p:spPr>
          <a:xfrm>
            <a:off x="8159499" y="4393278"/>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
  <p:cSld name="TITLE_1_1">
    <p:spTree>
      <p:nvGrpSpPr>
        <p:cNvPr id="16" name="Shape 16"/>
        <p:cNvGrpSpPr/>
        <p:nvPr/>
      </p:nvGrpSpPr>
      <p:grpSpPr>
        <a:xfrm>
          <a:off x="0" y="0"/>
          <a:ext cx="0" cy="0"/>
          <a:chOff x="0" y="0"/>
          <a:chExt cx="0" cy="0"/>
        </a:xfrm>
      </p:grpSpPr>
      <p:sp>
        <p:nvSpPr>
          <p:cNvPr id="17" name="Google Shape;17;p4"/>
          <p:cNvSpPr/>
          <p:nvPr/>
        </p:nvSpPr>
        <p:spPr>
          <a:xfrm>
            <a:off x="198600" y="198600"/>
            <a:ext cx="8746800" cy="4760700"/>
          </a:xfrm>
          <a:prstGeom prst="frame">
            <a:avLst>
              <a:gd fmla="val 4126" name="adj1"/>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4"/>
          <p:cNvSpPr txBox="1"/>
          <p:nvPr>
            <p:ph idx="1" type="body"/>
          </p:nvPr>
        </p:nvSpPr>
        <p:spPr>
          <a:xfrm>
            <a:off x="1804525" y="854775"/>
            <a:ext cx="5152200" cy="3505200"/>
          </a:xfrm>
          <a:prstGeom prst="rect">
            <a:avLst/>
          </a:prstGeom>
        </p:spPr>
        <p:txBody>
          <a:bodyPr anchorCtr="0" anchor="t" bIns="91425" lIns="91425" spcFirstLastPara="1" rIns="91425" wrap="square" tIns="91425"/>
          <a:lstStyle>
            <a:lvl1pPr indent="-431800" lvl="0" marL="457200" rtl="0">
              <a:lnSpc>
                <a:spcPct val="115000"/>
              </a:lnSpc>
              <a:spcBef>
                <a:spcPts val="600"/>
              </a:spcBef>
              <a:spcAft>
                <a:spcPts val="0"/>
              </a:spcAft>
              <a:buSzPts val="3200"/>
              <a:buChar char="▪"/>
              <a:defRPr i="1" sz="3200"/>
            </a:lvl1pPr>
            <a:lvl2pPr indent="-431800" lvl="1" marL="914400" rtl="0">
              <a:lnSpc>
                <a:spcPct val="115000"/>
              </a:lnSpc>
              <a:spcBef>
                <a:spcPts val="0"/>
              </a:spcBef>
              <a:spcAft>
                <a:spcPts val="0"/>
              </a:spcAft>
              <a:buSzPts val="3200"/>
              <a:buChar char="□"/>
              <a:defRPr i="1" sz="3200"/>
            </a:lvl2pPr>
            <a:lvl3pPr indent="-431800" lvl="2" marL="1371600" rtl="0">
              <a:lnSpc>
                <a:spcPct val="115000"/>
              </a:lnSpc>
              <a:spcBef>
                <a:spcPts val="0"/>
              </a:spcBef>
              <a:spcAft>
                <a:spcPts val="0"/>
              </a:spcAft>
              <a:buSzPts val="3200"/>
              <a:buChar char="□"/>
              <a:defRPr i="1" sz="3200"/>
            </a:lvl3pPr>
            <a:lvl4pPr indent="-431800" lvl="3" marL="1828800" rtl="0">
              <a:lnSpc>
                <a:spcPct val="115000"/>
              </a:lnSpc>
              <a:spcBef>
                <a:spcPts val="0"/>
              </a:spcBef>
              <a:spcAft>
                <a:spcPts val="0"/>
              </a:spcAft>
              <a:buSzPts val="3200"/>
              <a:buChar char="□"/>
              <a:defRPr i="1" sz="3200"/>
            </a:lvl4pPr>
            <a:lvl5pPr indent="-431800" lvl="4" marL="2286000" rtl="0">
              <a:lnSpc>
                <a:spcPct val="115000"/>
              </a:lnSpc>
              <a:spcBef>
                <a:spcPts val="0"/>
              </a:spcBef>
              <a:spcAft>
                <a:spcPts val="0"/>
              </a:spcAft>
              <a:buSzPts val="3200"/>
              <a:buChar char="○"/>
              <a:defRPr i="1" sz="3200"/>
            </a:lvl5pPr>
            <a:lvl6pPr indent="-431800" lvl="5" marL="2743200" rtl="0">
              <a:lnSpc>
                <a:spcPct val="115000"/>
              </a:lnSpc>
              <a:spcBef>
                <a:spcPts val="0"/>
              </a:spcBef>
              <a:spcAft>
                <a:spcPts val="0"/>
              </a:spcAft>
              <a:buSzPts val="3200"/>
              <a:buChar char="■"/>
              <a:defRPr i="1" sz="3200"/>
            </a:lvl6pPr>
            <a:lvl7pPr indent="-431800" lvl="6" marL="3200400" rtl="0">
              <a:lnSpc>
                <a:spcPct val="115000"/>
              </a:lnSpc>
              <a:spcBef>
                <a:spcPts val="0"/>
              </a:spcBef>
              <a:spcAft>
                <a:spcPts val="0"/>
              </a:spcAft>
              <a:buSzPts val="3200"/>
              <a:buChar char="●"/>
              <a:defRPr i="1" sz="3200"/>
            </a:lvl7pPr>
            <a:lvl8pPr indent="-431800" lvl="7" marL="3657600" rtl="0">
              <a:lnSpc>
                <a:spcPct val="115000"/>
              </a:lnSpc>
              <a:spcBef>
                <a:spcPts val="0"/>
              </a:spcBef>
              <a:spcAft>
                <a:spcPts val="0"/>
              </a:spcAft>
              <a:buSzPts val="3200"/>
              <a:buChar char="○"/>
              <a:defRPr i="1" sz="3200"/>
            </a:lvl8pPr>
            <a:lvl9pPr indent="-431800" lvl="8" marL="4114800">
              <a:lnSpc>
                <a:spcPct val="115000"/>
              </a:lnSpc>
              <a:spcBef>
                <a:spcPts val="0"/>
              </a:spcBef>
              <a:spcAft>
                <a:spcPts val="0"/>
              </a:spcAft>
              <a:buSzPts val="3200"/>
              <a:buChar char="■"/>
              <a:defRPr i="1" sz="3200"/>
            </a:lvl9pPr>
          </a:lstStyle>
          <a:p/>
        </p:txBody>
      </p:sp>
      <p:sp>
        <p:nvSpPr>
          <p:cNvPr id="19" name="Google Shape;19;p4"/>
          <p:cNvSpPr/>
          <p:nvPr/>
        </p:nvSpPr>
        <p:spPr>
          <a:xfrm>
            <a:off x="617750" y="603375"/>
            <a:ext cx="948000" cy="948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p:nvPr/>
        </p:nvSpPr>
        <p:spPr>
          <a:xfrm>
            <a:off x="809196" y="854775"/>
            <a:ext cx="565108" cy="445200"/>
          </a:xfrm>
          <a:prstGeom prst="rect">
            <a:avLst/>
          </a:prstGeom>
        </p:spPr>
        <p:txBody>
          <a:bodyPr>
            <a:prstTxWarp prst="textPlain"/>
          </a:bodyPr>
          <a:lstStyle/>
          <a:p>
            <a:pPr lvl="0" algn="ctr"/>
            <a:r>
              <a:rPr b="1" i="0">
                <a:ln>
                  <a:noFill/>
                </a:ln>
                <a:solidFill>
                  <a:srgbClr val="FFFFFF"/>
                </a:solidFill>
                <a:latin typeface="Arial"/>
              </a:rPr>
              <a:t>“</a:t>
            </a:r>
          </a:p>
        </p:txBody>
      </p:sp>
      <p:sp>
        <p:nvSpPr>
          <p:cNvPr id="21" name="Google Shape;21;p4"/>
          <p:cNvSpPr txBox="1"/>
          <p:nvPr>
            <p:ph idx="12" type="sldNum"/>
          </p:nvPr>
        </p:nvSpPr>
        <p:spPr>
          <a:xfrm>
            <a:off x="8159499" y="439327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154" name="Shape 154"/>
        <p:cNvGrpSpPr/>
        <p:nvPr/>
      </p:nvGrpSpPr>
      <p:grpSpPr>
        <a:xfrm>
          <a:off x="0" y="0"/>
          <a:ext cx="0" cy="0"/>
          <a:chOff x="0" y="0"/>
          <a:chExt cx="0" cy="0"/>
        </a:xfrm>
      </p:grpSpPr>
      <p:sp>
        <p:nvSpPr>
          <p:cNvPr id="155" name="Google Shape;155;p33"/>
          <p:cNvSpPr/>
          <p:nvPr/>
        </p:nvSpPr>
        <p:spPr>
          <a:xfrm>
            <a:off x="198600" y="198600"/>
            <a:ext cx="8746800" cy="4760700"/>
          </a:xfrm>
          <a:prstGeom prst="frame">
            <a:avLst>
              <a:gd fmla="val 4126" name="adj1"/>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33"/>
          <p:cNvSpPr txBox="1"/>
          <p:nvPr>
            <p:ph idx="1" type="body"/>
          </p:nvPr>
        </p:nvSpPr>
        <p:spPr>
          <a:xfrm>
            <a:off x="840425" y="3949100"/>
            <a:ext cx="7463100" cy="519600"/>
          </a:xfrm>
          <a:prstGeom prst="rect">
            <a:avLst/>
          </a:prstGeom>
        </p:spPr>
        <p:txBody>
          <a:bodyPr anchorCtr="0" anchor="t" bIns="91425" lIns="91425" spcFirstLastPara="1" rIns="91425" wrap="square" tIns="91425"/>
          <a:lstStyle>
            <a:lvl1pPr indent="-228600" lvl="0" marL="457200" rtl="0">
              <a:spcBef>
                <a:spcPts val="400"/>
              </a:spcBef>
              <a:spcAft>
                <a:spcPts val="0"/>
              </a:spcAft>
              <a:buSzPts val="1800"/>
              <a:buFont typeface="Work Sans"/>
              <a:buNone/>
              <a:defRPr b="1" sz="1800">
                <a:latin typeface="Work Sans"/>
                <a:ea typeface="Work Sans"/>
                <a:cs typeface="Work Sans"/>
                <a:sym typeface="Work Sans"/>
              </a:defRPr>
            </a:lvl1pPr>
          </a:lstStyle>
          <a:p/>
        </p:txBody>
      </p:sp>
      <p:sp>
        <p:nvSpPr>
          <p:cNvPr id="157" name="Google Shape;157;p33"/>
          <p:cNvSpPr txBox="1"/>
          <p:nvPr>
            <p:ph idx="12" type="sldNum"/>
          </p:nvPr>
        </p:nvSpPr>
        <p:spPr>
          <a:xfrm>
            <a:off x="8159499" y="4393278"/>
            <a:ext cx="548700" cy="393600"/>
          </a:xfrm>
          <a:prstGeom prst="rect">
            <a:avLst/>
          </a:prstGeom>
        </p:spPr>
        <p:txBody>
          <a:bodyPr anchorCtr="0" anchor="ctr" bIns="91425" lIns="91425" spcFirstLastPara="1" rIns="91425" wrap="square" tIns="91425">
            <a:noAutofit/>
          </a:bodyPr>
          <a:lstStyle>
            <a:lvl1pPr lvl="0" rtl="0">
              <a:buNone/>
              <a:defRPr>
                <a:latin typeface="Work Sans"/>
                <a:ea typeface="Work Sans"/>
                <a:cs typeface="Work Sans"/>
                <a:sym typeface="Work Sans"/>
              </a:defRPr>
            </a:lvl1pPr>
            <a:lvl2pPr lvl="1" rtl="0">
              <a:buNone/>
              <a:defRPr>
                <a:latin typeface="Work Sans"/>
                <a:ea typeface="Work Sans"/>
                <a:cs typeface="Work Sans"/>
                <a:sym typeface="Work Sans"/>
              </a:defRPr>
            </a:lvl2pPr>
            <a:lvl3pPr lvl="2" rtl="0">
              <a:buNone/>
              <a:defRPr>
                <a:latin typeface="Work Sans"/>
                <a:ea typeface="Work Sans"/>
                <a:cs typeface="Work Sans"/>
                <a:sym typeface="Work Sans"/>
              </a:defRPr>
            </a:lvl3pPr>
            <a:lvl4pPr lvl="3" rtl="0">
              <a:buNone/>
              <a:defRPr>
                <a:latin typeface="Work Sans"/>
                <a:ea typeface="Work Sans"/>
                <a:cs typeface="Work Sans"/>
                <a:sym typeface="Work Sans"/>
              </a:defRPr>
            </a:lvl4pPr>
            <a:lvl5pPr lvl="4" rtl="0">
              <a:buNone/>
              <a:defRPr>
                <a:latin typeface="Work Sans"/>
                <a:ea typeface="Work Sans"/>
                <a:cs typeface="Work Sans"/>
                <a:sym typeface="Work Sans"/>
              </a:defRPr>
            </a:lvl5pPr>
            <a:lvl6pPr lvl="5" rtl="0">
              <a:buNone/>
              <a:defRPr>
                <a:latin typeface="Work Sans"/>
                <a:ea typeface="Work Sans"/>
                <a:cs typeface="Work Sans"/>
                <a:sym typeface="Work Sans"/>
              </a:defRPr>
            </a:lvl6pPr>
            <a:lvl7pPr lvl="6" rtl="0">
              <a:buNone/>
              <a:defRPr>
                <a:latin typeface="Work Sans"/>
                <a:ea typeface="Work Sans"/>
                <a:cs typeface="Work Sans"/>
                <a:sym typeface="Work Sans"/>
              </a:defRPr>
            </a:lvl7pPr>
            <a:lvl8pPr lvl="7" rtl="0">
              <a:buNone/>
              <a:defRPr>
                <a:latin typeface="Work Sans"/>
                <a:ea typeface="Work Sans"/>
                <a:cs typeface="Work Sans"/>
                <a:sym typeface="Work Sans"/>
              </a:defRPr>
            </a:lvl8pPr>
            <a:lvl9pPr lvl="8" rtl="0">
              <a:buNone/>
              <a:defRPr>
                <a:latin typeface="Work Sans"/>
                <a:ea typeface="Work Sans"/>
                <a:cs typeface="Work Sans"/>
                <a:sym typeface="Work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58" name="Shape 158"/>
        <p:cNvGrpSpPr/>
        <p:nvPr/>
      </p:nvGrpSpPr>
      <p:grpSpPr>
        <a:xfrm>
          <a:off x="0" y="0"/>
          <a:ext cx="0" cy="0"/>
          <a:chOff x="0" y="0"/>
          <a:chExt cx="0" cy="0"/>
        </a:xfrm>
      </p:grpSpPr>
      <p:sp>
        <p:nvSpPr>
          <p:cNvPr id="159" name="Google Shape;159;p34"/>
          <p:cNvSpPr/>
          <p:nvPr/>
        </p:nvSpPr>
        <p:spPr>
          <a:xfrm>
            <a:off x="198600" y="198600"/>
            <a:ext cx="8746800" cy="4760700"/>
          </a:xfrm>
          <a:prstGeom prst="frame">
            <a:avLst>
              <a:gd fmla="val 4126" name="adj1"/>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34"/>
          <p:cNvSpPr txBox="1"/>
          <p:nvPr>
            <p:ph idx="12" type="sldNum"/>
          </p:nvPr>
        </p:nvSpPr>
        <p:spPr>
          <a:xfrm>
            <a:off x="8159499" y="4393278"/>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reverse">
  <p:cSld name="BLANK_1">
    <p:bg>
      <p:bgPr>
        <a:solidFill>
          <a:srgbClr val="000000"/>
        </a:solidFill>
      </p:bgPr>
    </p:bg>
    <p:spTree>
      <p:nvGrpSpPr>
        <p:cNvPr id="161" name="Shape 161"/>
        <p:cNvGrpSpPr/>
        <p:nvPr/>
      </p:nvGrpSpPr>
      <p:grpSpPr>
        <a:xfrm>
          <a:off x="0" y="0"/>
          <a:ext cx="0" cy="0"/>
          <a:chOff x="0" y="0"/>
          <a:chExt cx="0" cy="0"/>
        </a:xfrm>
      </p:grpSpPr>
      <p:sp>
        <p:nvSpPr>
          <p:cNvPr id="162" name="Google Shape;162;p35"/>
          <p:cNvSpPr/>
          <p:nvPr/>
        </p:nvSpPr>
        <p:spPr>
          <a:xfrm>
            <a:off x="198600" y="198600"/>
            <a:ext cx="8746800" cy="4760700"/>
          </a:xfrm>
          <a:prstGeom prst="frame">
            <a:avLst>
              <a:gd fmla="val 4126" name="adj1"/>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35"/>
          <p:cNvSpPr txBox="1"/>
          <p:nvPr>
            <p:ph idx="12" type="sldNum"/>
          </p:nvPr>
        </p:nvSpPr>
        <p:spPr>
          <a:xfrm>
            <a:off x="8159499" y="4393278"/>
            <a:ext cx="548700" cy="393600"/>
          </a:xfrm>
          <a:prstGeom prst="rect">
            <a:avLst/>
          </a:prstGeom>
        </p:spPr>
        <p:txBody>
          <a:bodyPr anchorCtr="0" anchor="ctr"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p:cSld name="TITLE_2">
    <p:spTree>
      <p:nvGrpSpPr>
        <p:cNvPr id="164" name="Shape 164"/>
        <p:cNvGrpSpPr/>
        <p:nvPr/>
      </p:nvGrpSpPr>
      <p:grpSpPr>
        <a:xfrm>
          <a:off x="0" y="0"/>
          <a:ext cx="0" cy="0"/>
          <a:chOff x="0" y="0"/>
          <a:chExt cx="0" cy="0"/>
        </a:xfrm>
      </p:grpSpPr>
      <p:sp>
        <p:nvSpPr>
          <p:cNvPr id="165" name="Google Shape;165;p36"/>
          <p:cNvSpPr txBox="1"/>
          <p:nvPr>
            <p:ph type="ctrTitle"/>
          </p:nvPr>
        </p:nvSpPr>
        <p:spPr>
          <a:xfrm>
            <a:off x="1143000" y="841772"/>
            <a:ext cx="6858000" cy="1790700"/>
          </a:xfrm>
          <a:prstGeom prst="rect">
            <a:avLst/>
          </a:prstGeom>
          <a:noFill/>
          <a:ln>
            <a:noFill/>
          </a:ln>
        </p:spPr>
        <p:txBody>
          <a:bodyPr anchorCtr="0" anchor="b" bIns="91425" lIns="91425" spcFirstLastPara="1" rIns="91425" wrap="square" tIns="91425"/>
          <a:lstStyle>
            <a:lvl1pPr lvl="0" marR="0" rtl="0" algn="ctr">
              <a:lnSpc>
                <a:spcPct val="90000"/>
              </a:lnSpc>
              <a:spcBef>
                <a:spcPts val="0"/>
              </a:spcBef>
              <a:spcAft>
                <a:spcPts val="0"/>
              </a:spcAft>
              <a:buClr>
                <a:schemeClr val="dk1"/>
              </a:buClr>
              <a:buSzPts val="4500"/>
              <a:buFont typeface="Calibri"/>
              <a:buNone/>
              <a:defRPr b="0" i="0" sz="4500" u="none" cap="none" strike="noStrike">
                <a:solidFill>
                  <a:schemeClr val="dk1"/>
                </a:solidFill>
                <a:latin typeface="Calibri"/>
                <a:ea typeface="Calibri"/>
                <a:cs typeface="Calibri"/>
                <a:sym typeface="Calibri"/>
              </a:defRPr>
            </a:lvl1pPr>
            <a:lvl2pPr lvl="1" rtl="0">
              <a:spcBef>
                <a:spcPts val="0"/>
              </a:spcBef>
              <a:spcAft>
                <a:spcPts val="0"/>
              </a:spcAft>
              <a:buSzPts val="1400"/>
              <a:buFont typeface="Arial"/>
              <a:buNone/>
              <a:defRPr sz="1400"/>
            </a:lvl2pPr>
            <a:lvl3pPr lvl="2" rtl="0">
              <a:spcBef>
                <a:spcPts val="0"/>
              </a:spcBef>
              <a:spcAft>
                <a:spcPts val="0"/>
              </a:spcAft>
              <a:buSzPts val="1400"/>
              <a:buFont typeface="Arial"/>
              <a:buNone/>
              <a:defRPr sz="1400"/>
            </a:lvl3pPr>
            <a:lvl4pPr lvl="3" rtl="0">
              <a:spcBef>
                <a:spcPts val="0"/>
              </a:spcBef>
              <a:spcAft>
                <a:spcPts val="0"/>
              </a:spcAft>
              <a:buSzPts val="1400"/>
              <a:buFont typeface="Arial"/>
              <a:buNone/>
              <a:defRPr sz="1400"/>
            </a:lvl4pPr>
            <a:lvl5pPr lvl="4" rtl="0">
              <a:spcBef>
                <a:spcPts val="0"/>
              </a:spcBef>
              <a:spcAft>
                <a:spcPts val="0"/>
              </a:spcAft>
              <a:buSzPts val="1400"/>
              <a:buFont typeface="Arial"/>
              <a:buNone/>
              <a:defRPr sz="1400"/>
            </a:lvl5pPr>
            <a:lvl6pPr lvl="5" rtl="0">
              <a:spcBef>
                <a:spcPts val="0"/>
              </a:spcBef>
              <a:spcAft>
                <a:spcPts val="0"/>
              </a:spcAft>
              <a:buSzPts val="1400"/>
              <a:buFont typeface="Arial"/>
              <a:buNone/>
              <a:defRPr sz="1400"/>
            </a:lvl6pPr>
            <a:lvl7pPr lvl="6" rtl="0">
              <a:spcBef>
                <a:spcPts val="0"/>
              </a:spcBef>
              <a:spcAft>
                <a:spcPts val="0"/>
              </a:spcAft>
              <a:buSzPts val="1400"/>
              <a:buFont typeface="Arial"/>
              <a:buNone/>
              <a:defRPr sz="1400"/>
            </a:lvl7pPr>
            <a:lvl8pPr lvl="7" rtl="0">
              <a:spcBef>
                <a:spcPts val="0"/>
              </a:spcBef>
              <a:spcAft>
                <a:spcPts val="0"/>
              </a:spcAft>
              <a:buSzPts val="1400"/>
              <a:buFont typeface="Arial"/>
              <a:buNone/>
              <a:defRPr sz="1400"/>
            </a:lvl8pPr>
            <a:lvl9pPr lvl="8" rtl="0">
              <a:spcBef>
                <a:spcPts val="0"/>
              </a:spcBef>
              <a:spcAft>
                <a:spcPts val="0"/>
              </a:spcAft>
              <a:buSzPts val="1400"/>
              <a:buFont typeface="Arial"/>
              <a:buNone/>
              <a:defRPr sz="1400"/>
            </a:lvl9pPr>
          </a:lstStyle>
          <a:p/>
        </p:txBody>
      </p:sp>
      <p:sp>
        <p:nvSpPr>
          <p:cNvPr id="166" name="Google Shape;166;p36"/>
          <p:cNvSpPr txBox="1"/>
          <p:nvPr>
            <p:ph idx="1" type="subTitle"/>
          </p:nvPr>
        </p:nvSpPr>
        <p:spPr>
          <a:xfrm>
            <a:off x="1143000" y="2701528"/>
            <a:ext cx="6858000" cy="1241700"/>
          </a:xfrm>
          <a:prstGeom prst="rect">
            <a:avLst/>
          </a:prstGeom>
          <a:noFill/>
          <a:ln>
            <a:noFill/>
          </a:ln>
        </p:spPr>
        <p:txBody>
          <a:bodyPr anchorCtr="0" anchor="t" bIns="91425" lIns="91425" spcFirstLastPara="1" rIns="91425" wrap="square" tIns="91425"/>
          <a:lstStyle>
            <a:lvl1pPr lvl="0" marR="0" rtl="0" algn="ctr">
              <a:lnSpc>
                <a:spcPct val="90000"/>
              </a:lnSpc>
              <a:spcBef>
                <a:spcPts val="8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1pPr>
            <a:lvl2pPr lvl="1" marR="0" rtl="0" algn="ctr">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2pPr>
            <a:lvl3pPr lvl="2" marR="0" rtl="0" algn="ctr">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3pPr>
            <a:lvl4pPr lvl="3"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4pPr>
            <a:lvl5pPr lvl="4"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5pPr>
            <a:lvl6pPr lvl="5"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6pPr>
            <a:lvl7pPr lvl="6"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7pPr>
            <a:lvl8pPr lvl="7"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8pPr>
            <a:lvl9pPr lvl="8"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9pPr>
          </a:lstStyle>
          <a:p/>
        </p:txBody>
      </p:sp>
      <p:sp>
        <p:nvSpPr>
          <p:cNvPr id="167" name="Google Shape;167;p36"/>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lstStyle>
            <a:lvl1pPr lvl="0" marR="0" rtl="0" algn="l">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chemeClr val="dk1"/>
              </a:buClr>
              <a:buSzPts val="1400"/>
              <a:buFont typeface="Calibri"/>
              <a:buNone/>
              <a:defRPr b="0" i="0" sz="1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400"/>
              <a:buFont typeface="Calibri"/>
              <a:buNone/>
              <a:defRPr b="0" i="0" sz="1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400"/>
              <a:buFont typeface="Calibri"/>
              <a:buNone/>
              <a:defRPr b="0" i="0" sz="1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400"/>
              <a:buFont typeface="Calibri"/>
              <a:buNone/>
              <a:defRPr b="0" i="0" sz="1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400"/>
              <a:buFont typeface="Calibri"/>
              <a:buNone/>
              <a:defRPr b="0" i="0" sz="1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400"/>
              <a:buFont typeface="Calibri"/>
              <a:buNone/>
              <a:defRPr b="0" i="0" sz="1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400"/>
              <a:buFont typeface="Calibri"/>
              <a:buNone/>
              <a:defRPr b="0" i="0" sz="1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400"/>
              <a:buFont typeface="Calibri"/>
              <a:buNone/>
              <a:defRPr b="0" i="0" sz="1400" u="none" cap="none" strike="noStrike">
                <a:solidFill>
                  <a:schemeClr val="dk1"/>
                </a:solidFill>
                <a:latin typeface="Calibri"/>
                <a:ea typeface="Calibri"/>
                <a:cs typeface="Calibri"/>
                <a:sym typeface="Calibri"/>
              </a:defRPr>
            </a:lvl9pPr>
          </a:lstStyle>
          <a:p/>
        </p:txBody>
      </p:sp>
      <p:sp>
        <p:nvSpPr>
          <p:cNvPr id="168" name="Google Shape;168;p36"/>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lstStyle>
            <a:lvl1pPr lvl="0" marR="0" rtl="0" algn="ct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chemeClr val="dk1"/>
              </a:buClr>
              <a:buSzPts val="1400"/>
              <a:buFont typeface="Calibri"/>
              <a:buNone/>
              <a:defRPr b="0" i="0" sz="1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400"/>
              <a:buFont typeface="Calibri"/>
              <a:buNone/>
              <a:defRPr b="0" i="0" sz="1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400"/>
              <a:buFont typeface="Calibri"/>
              <a:buNone/>
              <a:defRPr b="0" i="0" sz="1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400"/>
              <a:buFont typeface="Calibri"/>
              <a:buNone/>
              <a:defRPr b="0" i="0" sz="1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400"/>
              <a:buFont typeface="Calibri"/>
              <a:buNone/>
              <a:defRPr b="0" i="0" sz="1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400"/>
              <a:buFont typeface="Calibri"/>
              <a:buNone/>
              <a:defRPr b="0" i="0" sz="1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400"/>
              <a:buFont typeface="Calibri"/>
              <a:buNone/>
              <a:defRPr b="0" i="0" sz="1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400"/>
              <a:buFont typeface="Calibri"/>
              <a:buNone/>
              <a:defRPr b="0" i="0" sz="1400" u="none" cap="none" strike="noStrike">
                <a:solidFill>
                  <a:schemeClr val="dk1"/>
                </a:solidFill>
                <a:latin typeface="Calibri"/>
                <a:ea typeface="Calibri"/>
                <a:cs typeface="Calibri"/>
                <a:sym typeface="Calibri"/>
              </a:defRPr>
            </a:lvl9pPr>
          </a:lstStyle>
          <a:p/>
        </p:txBody>
      </p:sp>
      <p:sp>
        <p:nvSpPr>
          <p:cNvPr id="169" name="Google Shape;169;p36"/>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888888"/>
              </a:buClr>
              <a:buSzPts val="200"/>
              <a:buFont typeface="Calibri"/>
              <a:buNone/>
              <a:defRPr b="0" i="0" sz="9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888888"/>
              </a:buClr>
              <a:buSzPts val="200"/>
              <a:buFont typeface="Calibri"/>
              <a:buNone/>
              <a:defRPr b="0" i="0" sz="9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888888"/>
              </a:buClr>
              <a:buSzPts val="200"/>
              <a:buFont typeface="Calibri"/>
              <a:buNone/>
              <a:defRPr b="0" i="0" sz="9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888888"/>
              </a:buClr>
              <a:buSzPts val="200"/>
              <a:buFont typeface="Calibri"/>
              <a:buNone/>
              <a:defRPr b="0" i="0" sz="9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888888"/>
              </a:buClr>
              <a:buSzPts val="200"/>
              <a:buFont typeface="Calibri"/>
              <a:buNone/>
              <a:defRPr b="0" i="0" sz="9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888888"/>
              </a:buClr>
              <a:buSzPts val="200"/>
              <a:buFont typeface="Calibri"/>
              <a:buNone/>
              <a:defRPr b="0" i="0" sz="9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888888"/>
              </a:buClr>
              <a:buSzPts val="200"/>
              <a:buFont typeface="Calibri"/>
              <a:buNone/>
              <a:defRPr b="0" i="0" sz="9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888888"/>
              </a:buClr>
              <a:buSzPts val="200"/>
              <a:buFont typeface="Calibri"/>
              <a:buNone/>
              <a:defRPr b="0" i="0" sz="9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888888"/>
              </a:buClr>
              <a:buSzPts val="200"/>
              <a:buFont typeface="Calibri"/>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b="1" sz="1300">
              <a:solidFill>
                <a:schemeClr val="dk1"/>
              </a:solidFill>
              <a:latin typeface="Work Sans"/>
              <a:ea typeface="Work Sans"/>
              <a:cs typeface="Work Sans"/>
              <a:sym typeface="Work Sans"/>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170" name="Shape 170"/>
        <p:cNvGrpSpPr/>
        <p:nvPr/>
      </p:nvGrpSpPr>
      <p:grpSpPr>
        <a:xfrm>
          <a:off x="0" y="0"/>
          <a:ext cx="0" cy="0"/>
          <a:chOff x="0" y="0"/>
          <a:chExt cx="0" cy="0"/>
        </a:xfrm>
      </p:grpSpPr>
      <p:sp>
        <p:nvSpPr>
          <p:cNvPr id="171" name="Google Shape;171;p37"/>
          <p:cNvSpPr txBox="1"/>
          <p:nvPr>
            <p:ph type="title"/>
          </p:nvPr>
        </p:nvSpPr>
        <p:spPr>
          <a:xfrm>
            <a:off x="628650" y="273844"/>
            <a:ext cx="7886700" cy="994200"/>
          </a:xfrm>
          <a:prstGeom prst="rect">
            <a:avLst/>
          </a:prstGeom>
          <a:noFill/>
          <a:ln>
            <a:noFill/>
          </a:ln>
        </p:spPr>
        <p:txBody>
          <a:bodyPr anchorCtr="0" anchor="ctr" bIns="91425" lIns="91425" spcFirstLastPara="1" rIns="91425" wrap="square" tIns="91425"/>
          <a:lstStyle>
            <a:lvl1pPr lvl="0" marR="0" rtl="0" algn="l">
              <a:lnSpc>
                <a:spcPct val="90000"/>
              </a:lnSpc>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lvl="1" rtl="0">
              <a:spcBef>
                <a:spcPts val="0"/>
              </a:spcBef>
              <a:spcAft>
                <a:spcPts val="0"/>
              </a:spcAft>
              <a:buSzPts val="1400"/>
              <a:buFont typeface="Arial"/>
              <a:buNone/>
              <a:defRPr sz="1400"/>
            </a:lvl2pPr>
            <a:lvl3pPr lvl="2" rtl="0">
              <a:spcBef>
                <a:spcPts val="0"/>
              </a:spcBef>
              <a:spcAft>
                <a:spcPts val="0"/>
              </a:spcAft>
              <a:buSzPts val="1400"/>
              <a:buFont typeface="Arial"/>
              <a:buNone/>
              <a:defRPr sz="1400"/>
            </a:lvl3pPr>
            <a:lvl4pPr lvl="3" rtl="0">
              <a:spcBef>
                <a:spcPts val="0"/>
              </a:spcBef>
              <a:spcAft>
                <a:spcPts val="0"/>
              </a:spcAft>
              <a:buSzPts val="1400"/>
              <a:buFont typeface="Arial"/>
              <a:buNone/>
              <a:defRPr sz="1400"/>
            </a:lvl4pPr>
            <a:lvl5pPr lvl="4" rtl="0">
              <a:spcBef>
                <a:spcPts val="0"/>
              </a:spcBef>
              <a:spcAft>
                <a:spcPts val="0"/>
              </a:spcAft>
              <a:buSzPts val="1400"/>
              <a:buFont typeface="Arial"/>
              <a:buNone/>
              <a:defRPr sz="1400"/>
            </a:lvl5pPr>
            <a:lvl6pPr lvl="5" rtl="0">
              <a:spcBef>
                <a:spcPts val="0"/>
              </a:spcBef>
              <a:spcAft>
                <a:spcPts val="0"/>
              </a:spcAft>
              <a:buSzPts val="1400"/>
              <a:buFont typeface="Arial"/>
              <a:buNone/>
              <a:defRPr sz="1400"/>
            </a:lvl6pPr>
            <a:lvl7pPr lvl="6" rtl="0">
              <a:spcBef>
                <a:spcPts val="0"/>
              </a:spcBef>
              <a:spcAft>
                <a:spcPts val="0"/>
              </a:spcAft>
              <a:buSzPts val="1400"/>
              <a:buFont typeface="Arial"/>
              <a:buNone/>
              <a:defRPr sz="1400"/>
            </a:lvl7pPr>
            <a:lvl8pPr lvl="7" rtl="0">
              <a:spcBef>
                <a:spcPts val="0"/>
              </a:spcBef>
              <a:spcAft>
                <a:spcPts val="0"/>
              </a:spcAft>
              <a:buSzPts val="1400"/>
              <a:buFont typeface="Arial"/>
              <a:buNone/>
              <a:defRPr sz="1400"/>
            </a:lvl8pPr>
            <a:lvl9pPr lvl="8" rtl="0">
              <a:spcBef>
                <a:spcPts val="0"/>
              </a:spcBef>
              <a:spcAft>
                <a:spcPts val="0"/>
              </a:spcAft>
              <a:buSzPts val="1400"/>
              <a:buFont typeface="Arial"/>
              <a:buNone/>
              <a:defRPr sz="1400"/>
            </a:lvl9pPr>
          </a:lstStyle>
          <a:p/>
        </p:txBody>
      </p:sp>
      <p:sp>
        <p:nvSpPr>
          <p:cNvPr id="172" name="Google Shape;172;p37"/>
          <p:cNvSpPr txBox="1"/>
          <p:nvPr>
            <p:ph idx="1" type="body"/>
          </p:nvPr>
        </p:nvSpPr>
        <p:spPr>
          <a:xfrm>
            <a:off x="628650" y="1369219"/>
            <a:ext cx="7886700" cy="3263400"/>
          </a:xfrm>
          <a:prstGeom prst="rect">
            <a:avLst/>
          </a:prstGeom>
          <a:noFill/>
          <a:ln>
            <a:noFill/>
          </a:ln>
        </p:spPr>
        <p:txBody>
          <a:bodyPr anchorCtr="0" anchor="t" bIns="91425" lIns="91425" spcFirstLastPara="1" rIns="91425" wrap="square" tIns="91425"/>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73" name="Google Shape;173;p37"/>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lstStyle>
            <a:lvl1pPr lvl="0" marR="0" rtl="0" algn="l">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chemeClr val="dk1"/>
              </a:buClr>
              <a:buSzPts val="1400"/>
              <a:buFont typeface="Calibri"/>
              <a:buNone/>
              <a:defRPr b="0" i="0" sz="1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400"/>
              <a:buFont typeface="Calibri"/>
              <a:buNone/>
              <a:defRPr b="0" i="0" sz="1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400"/>
              <a:buFont typeface="Calibri"/>
              <a:buNone/>
              <a:defRPr b="0" i="0" sz="1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400"/>
              <a:buFont typeface="Calibri"/>
              <a:buNone/>
              <a:defRPr b="0" i="0" sz="1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400"/>
              <a:buFont typeface="Calibri"/>
              <a:buNone/>
              <a:defRPr b="0" i="0" sz="1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400"/>
              <a:buFont typeface="Calibri"/>
              <a:buNone/>
              <a:defRPr b="0" i="0" sz="1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400"/>
              <a:buFont typeface="Calibri"/>
              <a:buNone/>
              <a:defRPr b="0" i="0" sz="1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400"/>
              <a:buFont typeface="Calibri"/>
              <a:buNone/>
              <a:defRPr b="0" i="0" sz="1400" u="none" cap="none" strike="noStrike">
                <a:solidFill>
                  <a:schemeClr val="dk1"/>
                </a:solidFill>
                <a:latin typeface="Calibri"/>
                <a:ea typeface="Calibri"/>
                <a:cs typeface="Calibri"/>
                <a:sym typeface="Calibri"/>
              </a:defRPr>
            </a:lvl9pPr>
          </a:lstStyle>
          <a:p/>
        </p:txBody>
      </p:sp>
      <p:sp>
        <p:nvSpPr>
          <p:cNvPr id="174" name="Google Shape;174;p37"/>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lstStyle>
            <a:lvl1pPr lvl="0" marR="0" rtl="0" algn="ct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chemeClr val="dk1"/>
              </a:buClr>
              <a:buSzPts val="1400"/>
              <a:buFont typeface="Calibri"/>
              <a:buNone/>
              <a:defRPr b="0" i="0" sz="1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400"/>
              <a:buFont typeface="Calibri"/>
              <a:buNone/>
              <a:defRPr b="0" i="0" sz="1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400"/>
              <a:buFont typeface="Calibri"/>
              <a:buNone/>
              <a:defRPr b="0" i="0" sz="1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400"/>
              <a:buFont typeface="Calibri"/>
              <a:buNone/>
              <a:defRPr b="0" i="0" sz="1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400"/>
              <a:buFont typeface="Calibri"/>
              <a:buNone/>
              <a:defRPr b="0" i="0" sz="1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400"/>
              <a:buFont typeface="Calibri"/>
              <a:buNone/>
              <a:defRPr b="0" i="0" sz="1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400"/>
              <a:buFont typeface="Calibri"/>
              <a:buNone/>
              <a:defRPr b="0" i="0" sz="1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400"/>
              <a:buFont typeface="Calibri"/>
              <a:buNone/>
              <a:defRPr b="0" i="0" sz="1400" u="none" cap="none" strike="noStrike">
                <a:solidFill>
                  <a:schemeClr val="dk1"/>
                </a:solidFill>
                <a:latin typeface="Calibri"/>
                <a:ea typeface="Calibri"/>
                <a:cs typeface="Calibri"/>
                <a:sym typeface="Calibri"/>
              </a:defRPr>
            </a:lvl9pPr>
          </a:lstStyle>
          <a:p/>
        </p:txBody>
      </p:sp>
      <p:sp>
        <p:nvSpPr>
          <p:cNvPr id="175" name="Google Shape;175;p37"/>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888888"/>
              </a:buClr>
              <a:buSzPts val="200"/>
              <a:buFont typeface="Calibri"/>
              <a:buNone/>
              <a:defRPr b="0" i="0" sz="9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888888"/>
              </a:buClr>
              <a:buSzPts val="200"/>
              <a:buFont typeface="Calibri"/>
              <a:buNone/>
              <a:defRPr b="0" i="0" sz="9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888888"/>
              </a:buClr>
              <a:buSzPts val="200"/>
              <a:buFont typeface="Calibri"/>
              <a:buNone/>
              <a:defRPr b="0" i="0" sz="9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888888"/>
              </a:buClr>
              <a:buSzPts val="200"/>
              <a:buFont typeface="Calibri"/>
              <a:buNone/>
              <a:defRPr b="0" i="0" sz="9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888888"/>
              </a:buClr>
              <a:buSzPts val="200"/>
              <a:buFont typeface="Calibri"/>
              <a:buNone/>
              <a:defRPr b="0" i="0" sz="9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888888"/>
              </a:buClr>
              <a:buSzPts val="200"/>
              <a:buFont typeface="Calibri"/>
              <a:buNone/>
              <a:defRPr b="0" i="0" sz="9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888888"/>
              </a:buClr>
              <a:buSzPts val="200"/>
              <a:buFont typeface="Calibri"/>
              <a:buNone/>
              <a:defRPr b="0" i="0" sz="9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888888"/>
              </a:buClr>
              <a:buSzPts val="200"/>
              <a:buFont typeface="Calibri"/>
              <a:buNone/>
              <a:defRPr b="0" i="0" sz="9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888888"/>
              </a:buClr>
              <a:buSzPts val="200"/>
              <a:buFont typeface="Calibri"/>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b="1" sz="1300">
              <a:solidFill>
                <a:schemeClr val="dk1"/>
              </a:solidFill>
              <a:latin typeface="Work Sans"/>
              <a:ea typeface="Work Sans"/>
              <a:cs typeface="Work Sans"/>
              <a:sym typeface="Work Sans"/>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1 column" type="tx">
  <p:cSld name="TITLE_AND_BODY">
    <p:spTree>
      <p:nvGrpSpPr>
        <p:cNvPr id="22" name="Shape 22"/>
        <p:cNvGrpSpPr/>
        <p:nvPr/>
      </p:nvGrpSpPr>
      <p:grpSpPr>
        <a:xfrm>
          <a:off x="0" y="0"/>
          <a:ext cx="0" cy="0"/>
          <a:chOff x="0" y="0"/>
          <a:chExt cx="0" cy="0"/>
        </a:xfrm>
      </p:grpSpPr>
      <p:sp>
        <p:nvSpPr>
          <p:cNvPr id="23" name="Google Shape;23;p5"/>
          <p:cNvSpPr/>
          <p:nvPr/>
        </p:nvSpPr>
        <p:spPr>
          <a:xfrm>
            <a:off x="198600" y="198600"/>
            <a:ext cx="8746800" cy="4760700"/>
          </a:xfrm>
          <a:prstGeom prst="frame">
            <a:avLst>
              <a:gd fmla="val 4126" name="adj1"/>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5"/>
          <p:cNvSpPr txBox="1"/>
          <p:nvPr>
            <p:ph type="title"/>
          </p:nvPr>
        </p:nvSpPr>
        <p:spPr>
          <a:xfrm>
            <a:off x="869150" y="839350"/>
            <a:ext cx="5092200" cy="1360200"/>
          </a:xfrm>
          <a:prstGeom prst="rect">
            <a:avLst/>
          </a:prstGeom>
        </p:spPr>
        <p:txBody>
          <a:bodyPr anchorCtr="0" anchor="t" bIns="91425" lIns="91425" spcFirstLastPara="1" rIns="91425" wrap="square" tIns="91425"/>
          <a:lstStyle>
            <a:lvl1pPr lvl="0">
              <a:spcBef>
                <a:spcPts val="0"/>
              </a:spcBef>
              <a:spcAft>
                <a:spcPts val="0"/>
              </a:spcAft>
              <a:buSzPts val="4500"/>
              <a:buFont typeface="Raleway"/>
              <a:buNone/>
              <a:defRPr sz="4500">
                <a:latin typeface="Raleway"/>
                <a:ea typeface="Raleway"/>
                <a:cs typeface="Raleway"/>
                <a:sym typeface="Raleway"/>
              </a:defRPr>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25" name="Google Shape;25;p5"/>
          <p:cNvSpPr txBox="1"/>
          <p:nvPr>
            <p:ph idx="1" type="body"/>
          </p:nvPr>
        </p:nvSpPr>
        <p:spPr>
          <a:xfrm>
            <a:off x="869150" y="2312925"/>
            <a:ext cx="7405800" cy="2004000"/>
          </a:xfrm>
          <a:prstGeom prst="rect">
            <a:avLst/>
          </a:prstGeom>
        </p:spPr>
        <p:txBody>
          <a:bodyPr anchorCtr="0" anchor="t" bIns="91425" lIns="91425" spcFirstLastPara="1" rIns="91425" wrap="square" tIns="91425"/>
          <a:lstStyle>
            <a:lvl1pPr indent="-368300" lvl="0" marL="457200">
              <a:spcBef>
                <a:spcPts val="600"/>
              </a:spcBef>
              <a:spcAft>
                <a:spcPts val="0"/>
              </a:spcAft>
              <a:buSzPts val="2200"/>
              <a:buFont typeface="Raleway Light"/>
              <a:buChar char="▪"/>
              <a:defRPr sz="2200">
                <a:latin typeface="Raleway Light"/>
                <a:ea typeface="Raleway Light"/>
                <a:cs typeface="Raleway Light"/>
                <a:sym typeface="Raleway Light"/>
              </a:defRPr>
            </a:lvl1pPr>
            <a:lvl2pPr indent="-368300" lvl="1" marL="914400">
              <a:spcBef>
                <a:spcPts val="0"/>
              </a:spcBef>
              <a:spcAft>
                <a:spcPts val="0"/>
              </a:spcAft>
              <a:buSzPts val="2200"/>
              <a:buFont typeface="Raleway Light"/>
              <a:buChar char="□"/>
              <a:defRPr sz="2200">
                <a:latin typeface="Raleway Light"/>
                <a:ea typeface="Raleway Light"/>
                <a:cs typeface="Raleway Light"/>
                <a:sym typeface="Raleway Light"/>
              </a:defRPr>
            </a:lvl2pPr>
            <a:lvl3pPr indent="-368300" lvl="2" marL="1371600">
              <a:spcBef>
                <a:spcPts val="0"/>
              </a:spcBef>
              <a:spcAft>
                <a:spcPts val="0"/>
              </a:spcAft>
              <a:buSzPts val="2200"/>
              <a:buFont typeface="Raleway Light"/>
              <a:buChar char="□"/>
              <a:defRPr sz="2200">
                <a:latin typeface="Raleway Light"/>
                <a:ea typeface="Raleway Light"/>
                <a:cs typeface="Raleway Light"/>
                <a:sym typeface="Raleway Light"/>
              </a:defRPr>
            </a:lvl3pPr>
            <a:lvl4pPr indent="-368300" lvl="3" marL="1828800">
              <a:spcBef>
                <a:spcPts val="0"/>
              </a:spcBef>
              <a:spcAft>
                <a:spcPts val="0"/>
              </a:spcAft>
              <a:buSzPts val="2200"/>
              <a:buFont typeface="Raleway Light"/>
              <a:buChar char="□"/>
              <a:defRPr sz="2200">
                <a:latin typeface="Raleway Light"/>
                <a:ea typeface="Raleway Light"/>
                <a:cs typeface="Raleway Light"/>
                <a:sym typeface="Raleway Light"/>
              </a:defRPr>
            </a:lvl4pPr>
            <a:lvl5pPr indent="-368300" lvl="4" marL="2286000">
              <a:spcBef>
                <a:spcPts val="0"/>
              </a:spcBef>
              <a:spcAft>
                <a:spcPts val="0"/>
              </a:spcAft>
              <a:buSzPts val="2200"/>
              <a:buFont typeface="Raleway Light"/>
              <a:buChar char="○"/>
              <a:defRPr sz="2200">
                <a:latin typeface="Raleway Light"/>
                <a:ea typeface="Raleway Light"/>
                <a:cs typeface="Raleway Light"/>
                <a:sym typeface="Raleway Light"/>
              </a:defRPr>
            </a:lvl5pPr>
            <a:lvl6pPr indent="-368300" lvl="5" marL="2743200">
              <a:spcBef>
                <a:spcPts val="0"/>
              </a:spcBef>
              <a:spcAft>
                <a:spcPts val="0"/>
              </a:spcAft>
              <a:buSzPts val="2200"/>
              <a:buFont typeface="Raleway Light"/>
              <a:buChar char="■"/>
              <a:defRPr sz="2200">
                <a:latin typeface="Raleway Light"/>
                <a:ea typeface="Raleway Light"/>
                <a:cs typeface="Raleway Light"/>
                <a:sym typeface="Raleway Light"/>
              </a:defRPr>
            </a:lvl6pPr>
            <a:lvl7pPr indent="-368300" lvl="6" marL="3200400">
              <a:spcBef>
                <a:spcPts val="0"/>
              </a:spcBef>
              <a:spcAft>
                <a:spcPts val="0"/>
              </a:spcAft>
              <a:buSzPts val="2200"/>
              <a:buFont typeface="Raleway Light"/>
              <a:buChar char="●"/>
              <a:defRPr sz="2200">
                <a:latin typeface="Raleway Light"/>
                <a:ea typeface="Raleway Light"/>
                <a:cs typeface="Raleway Light"/>
                <a:sym typeface="Raleway Light"/>
              </a:defRPr>
            </a:lvl7pPr>
            <a:lvl8pPr indent="-368300" lvl="7" marL="3657600">
              <a:spcBef>
                <a:spcPts val="0"/>
              </a:spcBef>
              <a:spcAft>
                <a:spcPts val="0"/>
              </a:spcAft>
              <a:buSzPts val="2200"/>
              <a:buFont typeface="Raleway Light"/>
              <a:buChar char="○"/>
              <a:defRPr sz="2200">
                <a:latin typeface="Raleway Light"/>
                <a:ea typeface="Raleway Light"/>
                <a:cs typeface="Raleway Light"/>
                <a:sym typeface="Raleway Light"/>
              </a:defRPr>
            </a:lvl8pPr>
            <a:lvl9pPr indent="-368300" lvl="8" marL="4114800">
              <a:spcBef>
                <a:spcPts val="0"/>
              </a:spcBef>
              <a:spcAft>
                <a:spcPts val="0"/>
              </a:spcAft>
              <a:buSzPts val="2200"/>
              <a:buFont typeface="Raleway Light"/>
              <a:buChar char="■"/>
              <a:defRPr sz="2200">
                <a:latin typeface="Raleway Light"/>
                <a:ea typeface="Raleway Light"/>
                <a:cs typeface="Raleway Light"/>
                <a:sym typeface="Raleway Light"/>
              </a:defRPr>
            </a:lvl9pPr>
          </a:lstStyle>
          <a:p/>
        </p:txBody>
      </p:sp>
      <p:sp>
        <p:nvSpPr>
          <p:cNvPr id="26" name="Google Shape;26;p5"/>
          <p:cNvSpPr txBox="1"/>
          <p:nvPr>
            <p:ph idx="12" type="sldNum"/>
          </p:nvPr>
        </p:nvSpPr>
        <p:spPr>
          <a:xfrm>
            <a:off x="8159499" y="439327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2 columns" type="twoColTx">
  <p:cSld name="TITLE_AND_TWO_COLUMNS">
    <p:spTree>
      <p:nvGrpSpPr>
        <p:cNvPr id="27" name="Shape 27"/>
        <p:cNvGrpSpPr/>
        <p:nvPr/>
      </p:nvGrpSpPr>
      <p:grpSpPr>
        <a:xfrm>
          <a:off x="0" y="0"/>
          <a:ext cx="0" cy="0"/>
          <a:chOff x="0" y="0"/>
          <a:chExt cx="0" cy="0"/>
        </a:xfrm>
      </p:grpSpPr>
      <p:sp>
        <p:nvSpPr>
          <p:cNvPr id="28" name="Google Shape;28;p6"/>
          <p:cNvSpPr/>
          <p:nvPr/>
        </p:nvSpPr>
        <p:spPr>
          <a:xfrm>
            <a:off x="198600" y="198600"/>
            <a:ext cx="8746800" cy="4760700"/>
          </a:xfrm>
          <a:prstGeom prst="frame">
            <a:avLst>
              <a:gd fmla="val 4126" name="adj1"/>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6"/>
          <p:cNvSpPr txBox="1"/>
          <p:nvPr>
            <p:ph type="title"/>
          </p:nvPr>
        </p:nvSpPr>
        <p:spPr>
          <a:xfrm>
            <a:off x="869150" y="847600"/>
            <a:ext cx="5092200" cy="1360200"/>
          </a:xfrm>
          <a:prstGeom prst="rect">
            <a:avLst/>
          </a:prstGeom>
        </p:spPr>
        <p:txBody>
          <a:bodyPr anchorCtr="0" anchor="b" bIns="91425" lIns="91425" spcFirstLastPara="1" rIns="91425" wrap="square" tIns="91425"/>
          <a:lstStyle>
            <a:lvl1pPr lvl="0">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p:txBody>
      </p:sp>
      <p:sp>
        <p:nvSpPr>
          <p:cNvPr id="30" name="Google Shape;30;p6"/>
          <p:cNvSpPr txBox="1"/>
          <p:nvPr>
            <p:ph idx="1" type="body"/>
          </p:nvPr>
        </p:nvSpPr>
        <p:spPr>
          <a:xfrm>
            <a:off x="869150" y="2312925"/>
            <a:ext cx="3594600" cy="2133300"/>
          </a:xfrm>
          <a:prstGeom prst="rect">
            <a:avLst/>
          </a:prstGeom>
        </p:spPr>
        <p:txBody>
          <a:bodyPr anchorCtr="0" anchor="t" bIns="91425" lIns="91425" spcFirstLastPara="1" rIns="91425" wrap="square" tIns="91425"/>
          <a:lstStyle>
            <a:lvl1pPr indent="-330200" lvl="0" marL="457200">
              <a:spcBef>
                <a:spcPts val="600"/>
              </a:spcBef>
              <a:spcAft>
                <a:spcPts val="0"/>
              </a:spcAft>
              <a:buSzPts val="1600"/>
              <a:buChar char="▪"/>
              <a:defRPr sz="1600"/>
            </a:lvl1pPr>
            <a:lvl2pPr indent="-330200" lvl="1" marL="914400">
              <a:spcBef>
                <a:spcPts val="0"/>
              </a:spcBef>
              <a:spcAft>
                <a:spcPts val="0"/>
              </a:spcAft>
              <a:buSzPts val="1600"/>
              <a:buChar char="□"/>
              <a:defRPr sz="1600"/>
            </a:lvl2pPr>
            <a:lvl3pPr indent="-330200" lvl="2" marL="1371600">
              <a:spcBef>
                <a:spcPts val="0"/>
              </a:spcBef>
              <a:spcAft>
                <a:spcPts val="0"/>
              </a:spcAft>
              <a:buSzPts val="1600"/>
              <a:buChar char="□"/>
              <a:defRPr sz="1600"/>
            </a:lvl3pPr>
            <a:lvl4pPr indent="-330200" lvl="3" marL="1828800">
              <a:spcBef>
                <a:spcPts val="0"/>
              </a:spcBef>
              <a:spcAft>
                <a:spcPts val="0"/>
              </a:spcAft>
              <a:buSzPts val="1600"/>
              <a:buChar char="□"/>
              <a:defRPr sz="1600"/>
            </a:lvl4pPr>
            <a:lvl5pPr indent="-330200" lvl="4" marL="2286000">
              <a:spcBef>
                <a:spcPts val="0"/>
              </a:spcBef>
              <a:spcAft>
                <a:spcPts val="0"/>
              </a:spcAft>
              <a:buSzPts val="1600"/>
              <a:buChar char="○"/>
              <a:defRPr sz="1600"/>
            </a:lvl5pPr>
            <a:lvl6pPr indent="-330200" lvl="5" marL="2743200">
              <a:spcBef>
                <a:spcPts val="0"/>
              </a:spcBef>
              <a:spcAft>
                <a:spcPts val="0"/>
              </a:spcAft>
              <a:buSzPts val="1600"/>
              <a:buChar char="■"/>
              <a:defRPr sz="1600"/>
            </a:lvl6pPr>
            <a:lvl7pPr indent="-330200" lvl="6" marL="3200400">
              <a:spcBef>
                <a:spcPts val="0"/>
              </a:spcBef>
              <a:spcAft>
                <a:spcPts val="0"/>
              </a:spcAft>
              <a:buSzPts val="1600"/>
              <a:buChar char="●"/>
              <a:defRPr sz="1600"/>
            </a:lvl7pPr>
            <a:lvl8pPr indent="-330200" lvl="7" marL="3657600">
              <a:spcBef>
                <a:spcPts val="0"/>
              </a:spcBef>
              <a:spcAft>
                <a:spcPts val="0"/>
              </a:spcAft>
              <a:buSzPts val="1600"/>
              <a:buChar char="○"/>
              <a:defRPr sz="1600"/>
            </a:lvl8pPr>
            <a:lvl9pPr indent="-330200" lvl="8" marL="4114800">
              <a:spcBef>
                <a:spcPts val="0"/>
              </a:spcBef>
              <a:spcAft>
                <a:spcPts val="0"/>
              </a:spcAft>
              <a:buSzPts val="1600"/>
              <a:buChar char="■"/>
              <a:defRPr sz="1600"/>
            </a:lvl9pPr>
          </a:lstStyle>
          <a:p/>
        </p:txBody>
      </p:sp>
      <p:sp>
        <p:nvSpPr>
          <p:cNvPr id="31" name="Google Shape;31;p6"/>
          <p:cNvSpPr txBox="1"/>
          <p:nvPr>
            <p:ph idx="2" type="body"/>
          </p:nvPr>
        </p:nvSpPr>
        <p:spPr>
          <a:xfrm>
            <a:off x="4680228" y="2312925"/>
            <a:ext cx="3594600" cy="2133300"/>
          </a:xfrm>
          <a:prstGeom prst="rect">
            <a:avLst/>
          </a:prstGeom>
        </p:spPr>
        <p:txBody>
          <a:bodyPr anchorCtr="0" anchor="t" bIns="91425" lIns="91425" spcFirstLastPara="1" rIns="91425" wrap="square" tIns="91425"/>
          <a:lstStyle>
            <a:lvl1pPr indent="-330200" lvl="0" marL="457200">
              <a:spcBef>
                <a:spcPts val="600"/>
              </a:spcBef>
              <a:spcAft>
                <a:spcPts val="0"/>
              </a:spcAft>
              <a:buSzPts val="1600"/>
              <a:buChar char="▪"/>
              <a:defRPr sz="1600"/>
            </a:lvl1pPr>
            <a:lvl2pPr indent="-330200" lvl="1" marL="914400">
              <a:spcBef>
                <a:spcPts val="0"/>
              </a:spcBef>
              <a:spcAft>
                <a:spcPts val="0"/>
              </a:spcAft>
              <a:buSzPts val="1600"/>
              <a:buChar char="□"/>
              <a:defRPr sz="1600"/>
            </a:lvl2pPr>
            <a:lvl3pPr indent="-330200" lvl="2" marL="1371600">
              <a:spcBef>
                <a:spcPts val="0"/>
              </a:spcBef>
              <a:spcAft>
                <a:spcPts val="0"/>
              </a:spcAft>
              <a:buSzPts val="1600"/>
              <a:buChar char="□"/>
              <a:defRPr sz="1600"/>
            </a:lvl3pPr>
            <a:lvl4pPr indent="-330200" lvl="3" marL="1828800">
              <a:spcBef>
                <a:spcPts val="0"/>
              </a:spcBef>
              <a:spcAft>
                <a:spcPts val="0"/>
              </a:spcAft>
              <a:buSzPts val="1600"/>
              <a:buChar char="□"/>
              <a:defRPr sz="1600"/>
            </a:lvl4pPr>
            <a:lvl5pPr indent="-330200" lvl="4" marL="2286000">
              <a:spcBef>
                <a:spcPts val="0"/>
              </a:spcBef>
              <a:spcAft>
                <a:spcPts val="0"/>
              </a:spcAft>
              <a:buSzPts val="1600"/>
              <a:buChar char="○"/>
              <a:defRPr sz="1600"/>
            </a:lvl5pPr>
            <a:lvl6pPr indent="-330200" lvl="5" marL="2743200">
              <a:spcBef>
                <a:spcPts val="0"/>
              </a:spcBef>
              <a:spcAft>
                <a:spcPts val="0"/>
              </a:spcAft>
              <a:buSzPts val="1600"/>
              <a:buChar char="■"/>
              <a:defRPr sz="1600"/>
            </a:lvl6pPr>
            <a:lvl7pPr indent="-330200" lvl="6" marL="3200400">
              <a:spcBef>
                <a:spcPts val="0"/>
              </a:spcBef>
              <a:spcAft>
                <a:spcPts val="0"/>
              </a:spcAft>
              <a:buSzPts val="1600"/>
              <a:buChar char="●"/>
              <a:defRPr sz="1600"/>
            </a:lvl7pPr>
            <a:lvl8pPr indent="-330200" lvl="7" marL="3657600">
              <a:spcBef>
                <a:spcPts val="0"/>
              </a:spcBef>
              <a:spcAft>
                <a:spcPts val="0"/>
              </a:spcAft>
              <a:buSzPts val="1600"/>
              <a:buChar char="○"/>
              <a:defRPr sz="1600"/>
            </a:lvl8pPr>
            <a:lvl9pPr indent="-330200" lvl="8" marL="4114800">
              <a:spcBef>
                <a:spcPts val="0"/>
              </a:spcBef>
              <a:spcAft>
                <a:spcPts val="0"/>
              </a:spcAft>
              <a:buSzPts val="1600"/>
              <a:buChar char="■"/>
              <a:defRPr sz="1600"/>
            </a:lvl9pPr>
          </a:lstStyle>
          <a:p/>
        </p:txBody>
      </p:sp>
      <p:sp>
        <p:nvSpPr>
          <p:cNvPr id="32" name="Google Shape;32;p6"/>
          <p:cNvSpPr txBox="1"/>
          <p:nvPr>
            <p:ph idx="12" type="sldNum"/>
          </p:nvPr>
        </p:nvSpPr>
        <p:spPr>
          <a:xfrm>
            <a:off x="8159499" y="439327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3 columns">
  <p:cSld name="TITLE_AND_TWO_COLUMNS_1">
    <p:spTree>
      <p:nvGrpSpPr>
        <p:cNvPr id="33" name="Shape 33"/>
        <p:cNvGrpSpPr/>
        <p:nvPr/>
      </p:nvGrpSpPr>
      <p:grpSpPr>
        <a:xfrm>
          <a:off x="0" y="0"/>
          <a:ext cx="0" cy="0"/>
          <a:chOff x="0" y="0"/>
          <a:chExt cx="0" cy="0"/>
        </a:xfrm>
      </p:grpSpPr>
      <p:sp>
        <p:nvSpPr>
          <p:cNvPr id="34" name="Google Shape;34;p7"/>
          <p:cNvSpPr/>
          <p:nvPr/>
        </p:nvSpPr>
        <p:spPr>
          <a:xfrm>
            <a:off x="198600" y="198600"/>
            <a:ext cx="8746800" cy="4760700"/>
          </a:xfrm>
          <a:prstGeom prst="frame">
            <a:avLst>
              <a:gd fmla="val 4126" name="adj1"/>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7"/>
          <p:cNvSpPr txBox="1"/>
          <p:nvPr>
            <p:ph type="title"/>
          </p:nvPr>
        </p:nvSpPr>
        <p:spPr>
          <a:xfrm>
            <a:off x="869150" y="847600"/>
            <a:ext cx="5092200" cy="1360200"/>
          </a:xfrm>
          <a:prstGeom prst="rect">
            <a:avLst/>
          </a:prstGeom>
        </p:spPr>
        <p:txBody>
          <a:bodyPr anchorCtr="0" anchor="b" bIns="91425" lIns="91425" spcFirstLastPara="1" rIns="91425" wrap="square" tIns="91425"/>
          <a:lstStyle>
            <a:lvl1pPr lvl="0" rtl="0">
              <a:spcBef>
                <a:spcPts val="0"/>
              </a:spcBef>
              <a:spcAft>
                <a:spcPts val="0"/>
              </a:spcAft>
              <a:buSzPts val="4000"/>
              <a:buNone/>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p:txBody>
      </p:sp>
      <p:sp>
        <p:nvSpPr>
          <p:cNvPr id="36" name="Google Shape;36;p7"/>
          <p:cNvSpPr txBox="1"/>
          <p:nvPr>
            <p:ph idx="1" type="body"/>
          </p:nvPr>
        </p:nvSpPr>
        <p:spPr>
          <a:xfrm>
            <a:off x="869150" y="2312925"/>
            <a:ext cx="2366400" cy="2040000"/>
          </a:xfrm>
          <a:prstGeom prst="rect">
            <a:avLst/>
          </a:prstGeom>
        </p:spPr>
        <p:txBody>
          <a:bodyPr anchorCtr="0" anchor="t" bIns="91425" lIns="91425" spcFirstLastPara="1" rIns="91425" wrap="square" tIns="91425"/>
          <a:lstStyle>
            <a:lvl1pPr indent="-317500" lvl="0" marL="457200" rtl="0">
              <a:spcBef>
                <a:spcPts val="600"/>
              </a:spcBef>
              <a:spcAft>
                <a:spcPts val="0"/>
              </a:spcAft>
              <a:buSzPts val="1400"/>
              <a:buChar char="▪"/>
              <a:defRPr sz="1400"/>
            </a:lvl1pPr>
            <a:lvl2pPr indent="-317500" lvl="1" marL="914400" rtl="0">
              <a:spcBef>
                <a:spcPts val="0"/>
              </a:spcBef>
              <a:spcAft>
                <a:spcPts val="0"/>
              </a:spcAft>
              <a:buSzPts val="1400"/>
              <a:buChar char="□"/>
              <a:defRPr sz="1400"/>
            </a:lvl2pPr>
            <a:lvl3pPr indent="-317500" lvl="2" marL="1371600" rtl="0">
              <a:spcBef>
                <a:spcPts val="0"/>
              </a:spcBef>
              <a:spcAft>
                <a:spcPts val="0"/>
              </a:spcAft>
              <a:buSzPts val="1400"/>
              <a:buChar char="□"/>
              <a:defRPr sz="1400"/>
            </a:lvl3pPr>
            <a:lvl4pPr indent="-317500" lvl="3" marL="1828800" rtl="0">
              <a:spcBef>
                <a:spcPts val="0"/>
              </a:spcBef>
              <a:spcAft>
                <a:spcPts val="0"/>
              </a:spcAft>
              <a:buSzPts val="1400"/>
              <a:buChar char="□"/>
              <a:defRPr sz="1400"/>
            </a:lvl4pPr>
            <a:lvl5pPr indent="-317500" lvl="4" marL="2286000" rtl="0">
              <a:spcBef>
                <a:spcPts val="0"/>
              </a:spcBef>
              <a:spcAft>
                <a:spcPts val="0"/>
              </a:spcAft>
              <a:buSzPts val="1400"/>
              <a:buChar char="○"/>
              <a:defRPr sz="1400"/>
            </a:lvl5pPr>
            <a:lvl6pPr indent="-317500" lvl="5" marL="2743200" rtl="0">
              <a:spcBef>
                <a:spcPts val="0"/>
              </a:spcBef>
              <a:spcAft>
                <a:spcPts val="0"/>
              </a:spcAft>
              <a:buSzPts val="1400"/>
              <a:buChar char="■"/>
              <a:defRPr sz="1400"/>
            </a:lvl6pPr>
            <a:lvl7pPr indent="-317500" lvl="6" marL="3200400" rtl="0">
              <a:spcBef>
                <a:spcPts val="0"/>
              </a:spcBef>
              <a:spcAft>
                <a:spcPts val="0"/>
              </a:spcAft>
              <a:buSzPts val="1400"/>
              <a:buChar char="●"/>
              <a:defRPr sz="1400"/>
            </a:lvl7pPr>
            <a:lvl8pPr indent="-317500" lvl="7" marL="3657600" rtl="0">
              <a:spcBef>
                <a:spcPts val="0"/>
              </a:spcBef>
              <a:spcAft>
                <a:spcPts val="0"/>
              </a:spcAft>
              <a:buSzPts val="1400"/>
              <a:buChar char="○"/>
              <a:defRPr sz="1400"/>
            </a:lvl8pPr>
            <a:lvl9pPr indent="-317500" lvl="8" marL="4114800" rtl="0">
              <a:spcBef>
                <a:spcPts val="0"/>
              </a:spcBef>
              <a:spcAft>
                <a:spcPts val="0"/>
              </a:spcAft>
              <a:buSzPts val="1400"/>
              <a:buChar char="■"/>
              <a:defRPr sz="1400"/>
            </a:lvl9pPr>
          </a:lstStyle>
          <a:p/>
        </p:txBody>
      </p:sp>
      <p:sp>
        <p:nvSpPr>
          <p:cNvPr id="37" name="Google Shape;37;p7"/>
          <p:cNvSpPr txBox="1"/>
          <p:nvPr>
            <p:ph idx="2" type="body"/>
          </p:nvPr>
        </p:nvSpPr>
        <p:spPr>
          <a:xfrm>
            <a:off x="3356739" y="2312925"/>
            <a:ext cx="2366400" cy="2040000"/>
          </a:xfrm>
          <a:prstGeom prst="rect">
            <a:avLst/>
          </a:prstGeom>
        </p:spPr>
        <p:txBody>
          <a:bodyPr anchorCtr="0" anchor="t" bIns="91425" lIns="91425" spcFirstLastPara="1" rIns="91425" wrap="square" tIns="91425"/>
          <a:lstStyle>
            <a:lvl1pPr indent="-317500" lvl="0" marL="457200" rtl="0">
              <a:spcBef>
                <a:spcPts val="600"/>
              </a:spcBef>
              <a:spcAft>
                <a:spcPts val="0"/>
              </a:spcAft>
              <a:buSzPts val="1400"/>
              <a:buChar char="▪"/>
              <a:defRPr sz="1400"/>
            </a:lvl1pPr>
            <a:lvl2pPr indent="-317500" lvl="1" marL="914400" rtl="0">
              <a:spcBef>
                <a:spcPts val="0"/>
              </a:spcBef>
              <a:spcAft>
                <a:spcPts val="0"/>
              </a:spcAft>
              <a:buSzPts val="1400"/>
              <a:buChar char="□"/>
              <a:defRPr sz="1400"/>
            </a:lvl2pPr>
            <a:lvl3pPr indent="-317500" lvl="2" marL="1371600" rtl="0">
              <a:spcBef>
                <a:spcPts val="0"/>
              </a:spcBef>
              <a:spcAft>
                <a:spcPts val="0"/>
              </a:spcAft>
              <a:buSzPts val="1400"/>
              <a:buChar char="□"/>
              <a:defRPr sz="1400"/>
            </a:lvl3pPr>
            <a:lvl4pPr indent="-317500" lvl="3" marL="1828800" rtl="0">
              <a:spcBef>
                <a:spcPts val="0"/>
              </a:spcBef>
              <a:spcAft>
                <a:spcPts val="0"/>
              </a:spcAft>
              <a:buSzPts val="1400"/>
              <a:buChar char="□"/>
              <a:defRPr sz="1400"/>
            </a:lvl4pPr>
            <a:lvl5pPr indent="-317500" lvl="4" marL="2286000" rtl="0">
              <a:spcBef>
                <a:spcPts val="0"/>
              </a:spcBef>
              <a:spcAft>
                <a:spcPts val="0"/>
              </a:spcAft>
              <a:buSzPts val="1400"/>
              <a:buChar char="○"/>
              <a:defRPr sz="1400"/>
            </a:lvl5pPr>
            <a:lvl6pPr indent="-317500" lvl="5" marL="2743200" rtl="0">
              <a:spcBef>
                <a:spcPts val="0"/>
              </a:spcBef>
              <a:spcAft>
                <a:spcPts val="0"/>
              </a:spcAft>
              <a:buSzPts val="1400"/>
              <a:buChar char="■"/>
              <a:defRPr sz="1400"/>
            </a:lvl6pPr>
            <a:lvl7pPr indent="-317500" lvl="6" marL="3200400" rtl="0">
              <a:spcBef>
                <a:spcPts val="0"/>
              </a:spcBef>
              <a:spcAft>
                <a:spcPts val="0"/>
              </a:spcAft>
              <a:buSzPts val="1400"/>
              <a:buChar char="●"/>
              <a:defRPr sz="1400"/>
            </a:lvl7pPr>
            <a:lvl8pPr indent="-317500" lvl="7" marL="3657600" rtl="0">
              <a:spcBef>
                <a:spcPts val="0"/>
              </a:spcBef>
              <a:spcAft>
                <a:spcPts val="0"/>
              </a:spcAft>
              <a:buSzPts val="1400"/>
              <a:buChar char="○"/>
              <a:defRPr sz="1400"/>
            </a:lvl8pPr>
            <a:lvl9pPr indent="-317500" lvl="8" marL="4114800" rtl="0">
              <a:spcBef>
                <a:spcPts val="0"/>
              </a:spcBef>
              <a:spcAft>
                <a:spcPts val="0"/>
              </a:spcAft>
              <a:buSzPts val="1400"/>
              <a:buChar char="■"/>
              <a:defRPr sz="1400"/>
            </a:lvl9pPr>
          </a:lstStyle>
          <a:p/>
        </p:txBody>
      </p:sp>
      <p:sp>
        <p:nvSpPr>
          <p:cNvPr id="38" name="Google Shape;38;p7"/>
          <p:cNvSpPr txBox="1"/>
          <p:nvPr>
            <p:ph idx="3" type="body"/>
          </p:nvPr>
        </p:nvSpPr>
        <p:spPr>
          <a:xfrm>
            <a:off x="5844329" y="2312925"/>
            <a:ext cx="2366400" cy="2040000"/>
          </a:xfrm>
          <a:prstGeom prst="rect">
            <a:avLst/>
          </a:prstGeom>
        </p:spPr>
        <p:txBody>
          <a:bodyPr anchorCtr="0" anchor="t" bIns="91425" lIns="91425" spcFirstLastPara="1" rIns="91425" wrap="square" tIns="91425"/>
          <a:lstStyle>
            <a:lvl1pPr indent="-317500" lvl="0" marL="457200" rtl="0">
              <a:spcBef>
                <a:spcPts val="600"/>
              </a:spcBef>
              <a:spcAft>
                <a:spcPts val="0"/>
              </a:spcAft>
              <a:buSzPts val="1400"/>
              <a:buChar char="▪"/>
              <a:defRPr sz="1400"/>
            </a:lvl1pPr>
            <a:lvl2pPr indent="-317500" lvl="1" marL="914400" rtl="0">
              <a:spcBef>
                <a:spcPts val="0"/>
              </a:spcBef>
              <a:spcAft>
                <a:spcPts val="0"/>
              </a:spcAft>
              <a:buSzPts val="1400"/>
              <a:buChar char="□"/>
              <a:defRPr sz="1400"/>
            </a:lvl2pPr>
            <a:lvl3pPr indent="-317500" lvl="2" marL="1371600" rtl="0">
              <a:spcBef>
                <a:spcPts val="0"/>
              </a:spcBef>
              <a:spcAft>
                <a:spcPts val="0"/>
              </a:spcAft>
              <a:buSzPts val="1400"/>
              <a:buChar char="□"/>
              <a:defRPr sz="1400"/>
            </a:lvl3pPr>
            <a:lvl4pPr indent="-317500" lvl="3" marL="1828800" rtl="0">
              <a:spcBef>
                <a:spcPts val="0"/>
              </a:spcBef>
              <a:spcAft>
                <a:spcPts val="0"/>
              </a:spcAft>
              <a:buSzPts val="1400"/>
              <a:buChar char="□"/>
              <a:defRPr sz="1400"/>
            </a:lvl4pPr>
            <a:lvl5pPr indent="-317500" lvl="4" marL="2286000" rtl="0">
              <a:spcBef>
                <a:spcPts val="0"/>
              </a:spcBef>
              <a:spcAft>
                <a:spcPts val="0"/>
              </a:spcAft>
              <a:buSzPts val="1400"/>
              <a:buChar char="○"/>
              <a:defRPr sz="1400"/>
            </a:lvl5pPr>
            <a:lvl6pPr indent="-317500" lvl="5" marL="2743200" rtl="0">
              <a:spcBef>
                <a:spcPts val="0"/>
              </a:spcBef>
              <a:spcAft>
                <a:spcPts val="0"/>
              </a:spcAft>
              <a:buSzPts val="1400"/>
              <a:buChar char="■"/>
              <a:defRPr sz="1400"/>
            </a:lvl6pPr>
            <a:lvl7pPr indent="-317500" lvl="6" marL="3200400" rtl="0">
              <a:spcBef>
                <a:spcPts val="0"/>
              </a:spcBef>
              <a:spcAft>
                <a:spcPts val="0"/>
              </a:spcAft>
              <a:buSzPts val="1400"/>
              <a:buChar char="●"/>
              <a:defRPr sz="1400"/>
            </a:lvl7pPr>
            <a:lvl8pPr indent="-317500" lvl="7" marL="3657600" rtl="0">
              <a:spcBef>
                <a:spcPts val="0"/>
              </a:spcBef>
              <a:spcAft>
                <a:spcPts val="0"/>
              </a:spcAft>
              <a:buSzPts val="1400"/>
              <a:buChar char="○"/>
              <a:defRPr sz="1400"/>
            </a:lvl8pPr>
            <a:lvl9pPr indent="-317500" lvl="8" marL="4114800" rtl="0">
              <a:spcBef>
                <a:spcPts val="0"/>
              </a:spcBef>
              <a:spcAft>
                <a:spcPts val="0"/>
              </a:spcAft>
              <a:buSzPts val="1400"/>
              <a:buChar char="■"/>
              <a:defRPr sz="1400"/>
            </a:lvl9pPr>
          </a:lstStyle>
          <a:p/>
        </p:txBody>
      </p:sp>
      <p:sp>
        <p:nvSpPr>
          <p:cNvPr id="39" name="Google Shape;39;p7"/>
          <p:cNvSpPr txBox="1"/>
          <p:nvPr>
            <p:ph idx="12" type="sldNum"/>
          </p:nvPr>
        </p:nvSpPr>
        <p:spPr>
          <a:xfrm>
            <a:off x="8159499" y="439327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40" name="Shape 40"/>
        <p:cNvGrpSpPr/>
        <p:nvPr/>
      </p:nvGrpSpPr>
      <p:grpSpPr>
        <a:xfrm>
          <a:off x="0" y="0"/>
          <a:ext cx="0" cy="0"/>
          <a:chOff x="0" y="0"/>
          <a:chExt cx="0" cy="0"/>
        </a:xfrm>
      </p:grpSpPr>
      <p:sp>
        <p:nvSpPr>
          <p:cNvPr id="41" name="Google Shape;41;p8"/>
          <p:cNvSpPr/>
          <p:nvPr/>
        </p:nvSpPr>
        <p:spPr>
          <a:xfrm>
            <a:off x="198600" y="198600"/>
            <a:ext cx="8746800" cy="4760700"/>
          </a:xfrm>
          <a:prstGeom prst="frame">
            <a:avLst>
              <a:gd fmla="val 4126" name="adj1"/>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8"/>
          <p:cNvSpPr txBox="1"/>
          <p:nvPr>
            <p:ph type="title"/>
          </p:nvPr>
        </p:nvSpPr>
        <p:spPr>
          <a:xfrm>
            <a:off x="869150" y="847600"/>
            <a:ext cx="5092200" cy="1360200"/>
          </a:xfrm>
          <a:prstGeom prst="rect">
            <a:avLst/>
          </a:prstGeom>
        </p:spPr>
        <p:txBody>
          <a:bodyPr anchorCtr="0" anchor="b" bIns="91425" lIns="91425" spcFirstLastPara="1" rIns="91425" wrap="square" tIns="91425"/>
          <a:lstStyle>
            <a:lvl1pPr lvl="0">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p:txBody>
      </p:sp>
      <p:sp>
        <p:nvSpPr>
          <p:cNvPr id="43" name="Google Shape;43;p8"/>
          <p:cNvSpPr txBox="1"/>
          <p:nvPr>
            <p:ph idx="12" type="sldNum"/>
          </p:nvPr>
        </p:nvSpPr>
        <p:spPr>
          <a:xfrm>
            <a:off x="8159499" y="439327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4" name="Shape 44"/>
        <p:cNvGrpSpPr/>
        <p:nvPr/>
      </p:nvGrpSpPr>
      <p:grpSpPr>
        <a:xfrm>
          <a:off x="0" y="0"/>
          <a:ext cx="0" cy="0"/>
          <a:chOff x="0" y="0"/>
          <a:chExt cx="0" cy="0"/>
        </a:xfrm>
      </p:grpSpPr>
      <p:sp>
        <p:nvSpPr>
          <p:cNvPr id="45" name="Google Shape;45;p9"/>
          <p:cNvSpPr/>
          <p:nvPr/>
        </p:nvSpPr>
        <p:spPr>
          <a:xfrm>
            <a:off x="198600" y="198600"/>
            <a:ext cx="8746800" cy="4760700"/>
          </a:xfrm>
          <a:prstGeom prst="frame">
            <a:avLst>
              <a:gd fmla="val 4126" name="adj1"/>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9"/>
          <p:cNvSpPr txBox="1"/>
          <p:nvPr>
            <p:ph idx="1" type="body"/>
          </p:nvPr>
        </p:nvSpPr>
        <p:spPr>
          <a:xfrm>
            <a:off x="840425" y="3949100"/>
            <a:ext cx="7463100" cy="519600"/>
          </a:xfrm>
          <a:prstGeom prst="rect">
            <a:avLst/>
          </a:prstGeom>
        </p:spPr>
        <p:txBody>
          <a:bodyPr anchorCtr="0" anchor="t" bIns="91425" lIns="91425" spcFirstLastPara="1" rIns="91425" wrap="square" tIns="91425"/>
          <a:lstStyle>
            <a:lvl1pPr indent="-228600" lvl="0" marL="457200">
              <a:spcBef>
                <a:spcPts val="360"/>
              </a:spcBef>
              <a:spcAft>
                <a:spcPts val="0"/>
              </a:spcAft>
              <a:buSzPts val="1800"/>
              <a:buFont typeface="Work Sans"/>
              <a:buNone/>
              <a:defRPr b="1" sz="1800">
                <a:latin typeface="Work Sans"/>
                <a:ea typeface="Work Sans"/>
                <a:cs typeface="Work Sans"/>
                <a:sym typeface="Work Sans"/>
              </a:defRPr>
            </a:lvl1pPr>
          </a:lstStyle>
          <a:p/>
        </p:txBody>
      </p:sp>
      <p:sp>
        <p:nvSpPr>
          <p:cNvPr id="47" name="Google Shape;47;p9"/>
          <p:cNvSpPr txBox="1"/>
          <p:nvPr>
            <p:ph idx="12" type="sldNum"/>
          </p:nvPr>
        </p:nvSpPr>
        <p:spPr>
          <a:xfrm>
            <a:off x="8159499" y="4393278"/>
            <a:ext cx="548700" cy="393600"/>
          </a:xfrm>
          <a:prstGeom prst="rect">
            <a:avLst/>
          </a:prstGeom>
        </p:spPr>
        <p:txBody>
          <a:bodyPr anchorCtr="0" anchor="ctr" bIns="91425" lIns="91425" spcFirstLastPara="1" rIns="91425" wrap="square" tIns="91425">
            <a:noAutofit/>
          </a:bodyPr>
          <a:lstStyle>
            <a:lvl1pPr lvl="0">
              <a:buNone/>
              <a:defRPr>
                <a:latin typeface="Work Sans"/>
                <a:ea typeface="Work Sans"/>
                <a:cs typeface="Work Sans"/>
                <a:sym typeface="Work Sans"/>
              </a:defRPr>
            </a:lvl1pPr>
            <a:lvl2pPr lvl="1">
              <a:buNone/>
              <a:defRPr>
                <a:latin typeface="Work Sans"/>
                <a:ea typeface="Work Sans"/>
                <a:cs typeface="Work Sans"/>
                <a:sym typeface="Work Sans"/>
              </a:defRPr>
            </a:lvl2pPr>
            <a:lvl3pPr lvl="2">
              <a:buNone/>
              <a:defRPr>
                <a:latin typeface="Work Sans"/>
                <a:ea typeface="Work Sans"/>
                <a:cs typeface="Work Sans"/>
                <a:sym typeface="Work Sans"/>
              </a:defRPr>
            </a:lvl3pPr>
            <a:lvl4pPr lvl="3">
              <a:buNone/>
              <a:defRPr>
                <a:latin typeface="Work Sans"/>
                <a:ea typeface="Work Sans"/>
                <a:cs typeface="Work Sans"/>
                <a:sym typeface="Work Sans"/>
              </a:defRPr>
            </a:lvl4pPr>
            <a:lvl5pPr lvl="4">
              <a:buNone/>
              <a:defRPr>
                <a:latin typeface="Work Sans"/>
                <a:ea typeface="Work Sans"/>
                <a:cs typeface="Work Sans"/>
                <a:sym typeface="Work Sans"/>
              </a:defRPr>
            </a:lvl5pPr>
            <a:lvl6pPr lvl="5">
              <a:buNone/>
              <a:defRPr>
                <a:latin typeface="Work Sans"/>
                <a:ea typeface="Work Sans"/>
                <a:cs typeface="Work Sans"/>
                <a:sym typeface="Work Sans"/>
              </a:defRPr>
            </a:lvl6pPr>
            <a:lvl7pPr lvl="6">
              <a:buNone/>
              <a:defRPr>
                <a:latin typeface="Work Sans"/>
                <a:ea typeface="Work Sans"/>
                <a:cs typeface="Work Sans"/>
                <a:sym typeface="Work Sans"/>
              </a:defRPr>
            </a:lvl7pPr>
            <a:lvl8pPr lvl="7">
              <a:buNone/>
              <a:defRPr>
                <a:latin typeface="Work Sans"/>
                <a:ea typeface="Work Sans"/>
                <a:cs typeface="Work Sans"/>
                <a:sym typeface="Work Sans"/>
              </a:defRPr>
            </a:lvl8pPr>
            <a:lvl9pPr lvl="8">
              <a:buNone/>
              <a:defRPr>
                <a:latin typeface="Work Sans"/>
                <a:ea typeface="Work Sans"/>
                <a:cs typeface="Work Sans"/>
                <a:sym typeface="Work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0"/>
          <p:cNvSpPr/>
          <p:nvPr/>
        </p:nvSpPr>
        <p:spPr>
          <a:xfrm>
            <a:off x="198600" y="198600"/>
            <a:ext cx="8746800" cy="4760700"/>
          </a:xfrm>
          <a:prstGeom prst="frame">
            <a:avLst>
              <a:gd fmla="val 4126" name="adj1"/>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10"/>
          <p:cNvSpPr txBox="1"/>
          <p:nvPr>
            <p:ph idx="12" type="sldNum"/>
          </p:nvPr>
        </p:nvSpPr>
        <p:spPr>
          <a:xfrm>
            <a:off x="8159499" y="439327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theme" Target="../theme/theme1.xml"/><Relationship Id="rId10" Type="http://schemas.openxmlformats.org/officeDocument/2006/relationships/slideLayout" Target="../slideLayouts/slideLayout10.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1.xml"/><Relationship Id="rId10" Type="http://schemas.openxmlformats.org/officeDocument/2006/relationships/slideLayout" Target="../slideLayouts/slideLayout20.xml"/><Relationship Id="rId13" Type="http://schemas.openxmlformats.org/officeDocument/2006/relationships/theme" Target="../theme/theme2.xml"/><Relationship Id="rId12" Type="http://schemas.openxmlformats.org/officeDocument/2006/relationships/slideLayout" Target="../slideLayouts/slideLayout22.xml"/><Relationship Id="rId1" Type="http://schemas.openxmlformats.org/officeDocument/2006/relationships/slideLayout" Target="../slideLayouts/slideLayout11.xml"/><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9" Type="http://schemas.openxmlformats.org/officeDocument/2006/relationships/slideLayout" Target="../slideLayouts/slideLayout19.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3.xml"/><Relationship Id="rId10" Type="http://schemas.openxmlformats.org/officeDocument/2006/relationships/slideLayout" Target="../slideLayouts/slideLayout32.xml"/><Relationship Id="rId13" Type="http://schemas.openxmlformats.org/officeDocument/2006/relationships/theme" Target="../theme/theme3.xml"/><Relationship Id="rId12" Type="http://schemas.openxmlformats.org/officeDocument/2006/relationships/slideLayout" Target="../slideLayouts/slideLayout34.xml"/><Relationship Id="rId1" Type="http://schemas.openxmlformats.org/officeDocument/2006/relationships/slideLayout" Target="../slideLayouts/slideLayout23.xml"/><Relationship Id="rId2" Type="http://schemas.openxmlformats.org/officeDocument/2006/relationships/slideLayout" Target="../slideLayouts/slideLayout24.xml"/><Relationship Id="rId3" Type="http://schemas.openxmlformats.org/officeDocument/2006/relationships/slideLayout" Target="../slideLayouts/slideLayout25.xml"/><Relationship Id="rId4" Type="http://schemas.openxmlformats.org/officeDocument/2006/relationships/slideLayout" Target="../slideLayouts/slideLayout26.xml"/><Relationship Id="rId9" Type="http://schemas.openxmlformats.org/officeDocument/2006/relationships/slideLayout" Target="../slideLayouts/slideLayout31.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869150" y="847600"/>
            <a:ext cx="5092200" cy="1360200"/>
          </a:xfrm>
          <a:prstGeom prst="rect">
            <a:avLst/>
          </a:prstGeom>
          <a:noFill/>
          <a:ln>
            <a:noFill/>
          </a:ln>
        </p:spPr>
        <p:txBody>
          <a:bodyPr anchorCtr="0" anchor="b" bIns="91425" lIns="91425" spcFirstLastPara="1" rIns="91425" wrap="square" tIns="91425"/>
          <a:lstStyle>
            <a:lvl1pPr lvl="0">
              <a:spcBef>
                <a:spcPts val="0"/>
              </a:spcBef>
              <a:spcAft>
                <a:spcPts val="0"/>
              </a:spcAft>
              <a:buClr>
                <a:schemeClr val="dk1"/>
              </a:buClr>
              <a:buSzPts val="4000"/>
              <a:buFont typeface="Work Sans"/>
              <a:buNone/>
              <a:defRPr b="1" sz="4000">
                <a:solidFill>
                  <a:schemeClr val="dk1"/>
                </a:solidFill>
                <a:latin typeface="Work Sans"/>
                <a:ea typeface="Work Sans"/>
                <a:cs typeface="Work Sans"/>
                <a:sym typeface="Work Sans"/>
              </a:defRPr>
            </a:lvl1pPr>
            <a:lvl2pPr lvl="1">
              <a:spcBef>
                <a:spcPts val="0"/>
              </a:spcBef>
              <a:spcAft>
                <a:spcPts val="0"/>
              </a:spcAft>
              <a:buClr>
                <a:schemeClr val="dk1"/>
              </a:buClr>
              <a:buSzPts val="4000"/>
              <a:buFont typeface="Work Sans"/>
              <a:buNone/>
              <a:defRPr b="1" sz="4000">
                <a:solidFill>
                  <a:schemeClr val="dk1"/>
                </a:solidFill>
                <a:latin typeface="Work Sans"/>
                <a:ea typeface="Work Sans"/>
                <a:cs typeface="Work Sans"/>
                <a:sym typeface="Work Sans"/>
              </a:defRPr>
            </a:lvl2pPr>
            <a:lvl3pPr lvl="2">
              <a:spcBef>
                <a:spcPts val="0"/>
              </a:spcBef>
              <a:spcAft>
                <a:spcPts val="0"/>
              </a:spcAft>
              <a:buClr>
                <a:schemeClr val="dk1"/>
              </a:buClr>
              <a:buSzPts val="4000"/>
              <a:buFont typeface="Work Sans"/>
              <a:buNone/>
              <a:defRPr b="1" sz="4000">
                <a:solidFill>
                  <a:schemeClr val="dk1"/>
                </a:solidFill>
                <a:latin typeface="Work Sans"/>
                <a:ea typeface="Work Sans"/>
                <a:cs typeface="Work Sans"/>
                <a:sym typeface="Work Sans"/>
              </a:defRPr>
            </a:lvl3pPr>
            <a:lvl4pPr lvl="3">
              <a:spcBef>
                <a:spcPts val="0"/>
              </a:spcBef>
              <a:spcAft>
                <a:spcPts val="0"/>
              </a:spcAft>
              <a:buClr>
                <a:schemeClr val="dk1"/>
              </a:buClr>
              <a:buSzPts val="4000"/>
              <a:buFont typeface="Work Sans"/>
              <a:buNone/>
              <a:defRPr b="1" sz="4000">
                <a:solidFill>
                  <a:schemeClr val="dk1"/>
                </a:solidFill>
                <a:latin typeface="Work Sans"/>
                <a:ea typeface="Work Sans"/>
                <a:cs typeface="Work Sans"/>
                <a:sym typeface="Work Sans"/>
              </a:defRPr>
            </a:lvl4pPr>
            <a:lvl5pPr lvl="4">
              <a:spcBef>
                <a:spcPts val="0"/>
              </a:spcBef>
              <a:spcAft>
                <a:spcPts val="0"/>
              </a:spcAft>
              <a:buClr>
                <a:schemeClr val="dk1"/>
              </a:buClr>
              <a:buSzPts val="4000"/>
              <a:buFont typeface="Work Sans"/>
              <a:buNone/>
              <a:defRPr b="1" sz="4000">
                <a:solidFill>
                  <a:schemeClr val="dk1"/>
                </a:solidFill>
                <a:latin typeface="Work Sans"/>
                <a:ea typeface="Work Sans"/>
                <a:cs typeface="Work Sans"/>
                <a:sym typeface="Work Sans"/>
              </a:defRPr>
            </a:lvl5pPr>
            <a:lvl6pPr lvl="5">
              <a:spcBef>
                <a:spcPts val="0"/>
              </a:spcBef>
              <a:spcAft>
                <a:spcPts val="0"/>
              </a:spcAft>
              <a:buClr>
                <a:schemeClr val="dk1"/>
              </a:buClr>
              <a:buSzPts val="4000"/>
              <a:buFont typeface="Work Sans"/>
              <a:buNone/>
              <a:defRPr b="1" sz="4000">
                <a:solidFill>
                  <a:schemeClr val="dk1"/>
                </a:solidFill>
                <a:latin typeface="Work Sans"/>
                <a:ea typeface="Work Sans"/>
                <a:cs typeface="Work Sans"/>
                <a:sym typeface="Work Sans"/>
              </a:defRPr>
            </a:lvl6pPr>
            <a:lvl7pPr lvl="6">
              <a:spcBef>
                <a:spcPts val="0"/>
              </a:spcBef>
              <a:spcAft>
                <a:spcPts val="0"/>
              </a:spcAft>
              <a:buClr>
                <a:schemeClr val="dk1"/>
              </a:buClr>
              <a:buSzPts val="4000"/>
              <a:buFont typeface="Work Sans"/>
              <a:buNone/>
              <a:defRPr b="1" sz="4000">
                <a:solidFill>
                  <a:schemeClr val="dk1"/>
                </a:solidFill>
                <a:latin typeface="Work Sans"/>
                <a:ea typeface="Work Sans"/>
                <a:cs typeface="Work Sans"/>
                <a:sym typeface="Work Sans"/>
              </a:defRPr>
            </a:lvl7pPr>
            <a:lvl8pPr lvl="7">
              <a:spcBef>
                <a:spcPts val="0"/>
              </a:spcBef>
              <a:spcAft>
                <a:spcPts val="0"/>
              </a:spcAft>
              <a:buClr>
                <a:schemeClr val="dk1"/>
              </a:buClr>
              <a:buSzPts val="4000"/>
              <a:buFont typeface="Work Sans"/>
              <a:buNone/>
              <a:defRPr b="1" sz="4000">
                <a:solidFill>
                  <a:schemeClr val="dk1"/>
                </a:solidFill>
                <a:latin typeface="Work Sans"/>
                <a:ea typeface="Work Sans"/>
                <a:cs typeface="Work Sans"/>
                <a:sym typeface="Work Sans"/>
              </a:defRPr>
            </a:lvl8pPr>
            <a:lvl9pPr lvl="8">
              <a:spcBef>
                <a:spcPts val="0"/>
              </a:spcBef>
              <a:spcAft>
                <a:spcPts val="0"/>
              </a:spcAft>
              <a:buClr>
                <a:schemeClr val="dk1"/>
              </a:buClr>
              <a:buSzPts val="4000"/>
              <a:buFont typeface="Work Sans"/>
              <a:buNone/>
              <a:defRPr b="1" sz="4000">
                <a:solidFill>
                  <a:schemeClr val="dk1"/>
                </a:solidFill>
                <a:latin typeface="Work Sans"/>
                <a:ea typeface="Work Sans"/>
                <a:cs typeface="Work Sans"/>
                <a:sym typeface="Work Sans"/>
              </a:defRPr>
            </a:lvl9pPr>
          </a:lstStyle>
          <a:p/>
        </p:txBody>
      </p:sp>
      <p:sp>
        <p:nvSpPr>
          <p:cNvPr id="7" name="Google Shape;7;p1"/>
          <p:cNvSpPr txBox="1"/>
          <p:nvPr>
            <p:ph idx="1" type="body"/>
          </p:nvPr>
        </p:nvSpPr>
        <p:spPr>
          <a:xfrm>
            <a:off x="869150" y="2312925"/>
            <a:ext cx="7405800" cy="2004000"/>
          </a:xfrm>
          <a:prstGeom prst="rect">
            <a:avLst/>
          </a:prstGeom>
          <a:noFill/>
          <a:ln>
            <a:noFill/>
          </a:ln>
        </p:spPr>
        <p:txBody>
          <a:bodyPr anchorCtr="0" anchor="t" bIns="91425" lIns="91425" spcFirstLastPara="1" rIns="91425" wrap="square" tIns="91425"/>
          <a:lstStyle>
            <a:lvl1pPr indent="-355600" lvl="0" marL="457200">
              <a:spcBef>
                <a:spcPts val="600"/>
              </a:spcBef>
              <a:spcAft>
                <a:spcPts val="0"/>
              </a:spcAft>
              <a:buClr>
                <a:schemeClr val="dk1"/>
              </a:buClr>
              <a:buSzPts val="2000"/>
              <a:buFont typeface="Work Sans Light"/>
              <a:buChar char="▪"/>
              <a:defRPr sz="2000">
                <a:solidFill>
                  <a:schemeClr val="dk1"/>
                </a:solidFill>
                <a:latin typeface="Work Sans Light"/>
                <a:ea typeface="Work Sans Light"/>
                <a:cs typeface="Work Sans Light"/>
                <a:sym typeface="Work Sans Light"/>
              </a:defRPr>
            </a:lvl1pPr>
            <a:lvl2pPr indent="-355600" lvl="1" marL="914400">
              <a:spcBef>
                <a:spcPts val="0"/>
              </a:spcBef>
              <a:spcAft>
                <a:spcPts val="0"/>
              </a:spcAft>
              <a:buClr>
                <a:schemeClr val="dk1"/>
              </a:buClr>
              <a:buSzPts val="2000"/>
              <a:buFont typeface="Work Sans Light"/>
              <a:buChar char="□"/>
              <a:defRPr sz="2000">
                <a:solidFill>
                  <a:schemeClr val="dk1"/>
                </a:solidFill>
                <a:latin typeface="Work Sans Light"/>
                <a:ea typeface="Work Sans Light"/>
                <a:cs typeface="Work Sans Light"/>
                <a:sym typeface="Work Sans Light"/>
              </a:defRPr>
            </a:lvl2pPr>
            <a:lvl3pPr indent="-355600" lvl="2" marL="1371600">
              <a:spcBef>
                <a:spcPts val="0"/>
              </a:spcBef>
              <a:spcAft>
                <a:spcPts val="0"/>
              </a:spcAft>
              <a:buClr>
                <a:schemeClr val="dk1"/>
              </a:buClr>
              <a:buSzPts val="2000"/>
              <a:buFont typeface="Work Sans Light"/>
              <a:buChar char="□"/>
              <a:defRPr sz="2000">
                <a:solidFill>
                  <a:schemeClr val="dk1"/>
                </a:solidFill>
                <a:latin typeface="Work Sans Light"/>
                <a:ea typeface="Work Sans Light"/>
                <a:cs typeface="Work Sans Light"/>
                <a:sym typeface="Work Sans Light"/>
              </a:defRPr>
            </a:lvl3pPr>
            <a:lvl4pPr indent="-355600" lvl="3" marL="1828800">
              <a:spcBef>
                <a:spcPts val="0"/>
              </a:spcBef>
              <a:spcAft>
                <a:spcPts val="0"/>
              </a:spcAft>
              <a:buClr>
                <a:schemeClr val="dk1"/>
              </a:buClr>
              <a:buSzPts val="2000"/>
              <a:buFont typeface="Work Sans Light"/>
              <a:buChar char="□"/>
              <a:defRPr sz="2000">
                <a:solidFill>
                  <a:schemeClr val="dk1"/>
                </a:solidFill>
                <a:latin typeface="Work Sans Light"/>
                <a:ea typeface="Work Sans Light"/>
                <a:cs typeface="Work Sans Light"/>
                <a:sym typeface="Work Sans Light"/>
              </a:defRPr>
            </a:lvl4pPr>
            <a:lvl5pPr indent="-355600" lvl="4" marL="2286000">
              <a:spcBef>
                <a:spcPts val="0"/>
              </a:spcBef>
              <a:spcAft>
                <a:spcPts val="0"/>
              </a:spcAft>
              <a:buClr>
                <a:schemeClr val="dk1"/>
              </a:buClr>
              <a:buSzPts val="2000"/>
              <a:buFont typeface="Work Sans Light"/>
              <a:buChar char="○"/>
              <a:defRPr sz="2000">
                <a:solidFill>
                  <a:schemeClr val="dk1"/>
                </a:solidFill>
                <a:latin typeface="Work Sans Light"/>
                <a:ea typeface="Work Sans Light"/>
                <a:cs typeface="Work Sans Light"/>
                <a:sym typeface="Work Sans Light"/>
              </a:defRPr>
            </a:lvl5pPr>
            <a:lvl6pPr indent="-355600" lvl="5" marL="2743200">
              <a:spcBef>
                <a:spcPts val="0"/>
              </a:spcBef>
              <a:spcAft>
                <a:spcPts val="0"/>
              </a:spcAft>
              <a:buClr>
                <a:schemeClr val="dk1"/>
              </a:buClr>
              <a:buSzPts val="2000"/>
              <a:buFont typeface="Work Sans Light"/>
              <a:buChar char="■"/>
              <a:defRPr sz="2000">
                <a:solidFill>
                  <a:schemeClr val="dk1"/>
                </a:solidFill>
                <a:latin typeface="Work Sans Light"/>
                <a:ea typeface="Work Sans Light"/>
                <a:cs typeface="Work Sans Light"/>
                <a:sym typeface="Work Sans Light"/>
              </a:defRPr>
            </a:lvl6pPr>
            <a:lvl7pPr indent="-355600" lvl="6" marL="3200400">
              <a:spcBef>
                <a:spcPts val="0"/>
              </a:spcBef>
              <a:spcAft>
                <a:spcPts val="0"/>
              </a:spcAft>
              <a:buClr>
                <a:schemeClr val="dk1"/>
              </a:buClr>
              <a:buSzPts val="2000"/>
              <a:buFont typeface="Work Sans Light"/>
              <a:buChar char="●"/>
              <a:defRPr sz="2000">
                <a:solidFill>
                  <a:schemeClr val="dk1"/>
                </a:solidFill>
                <a:latin typeface="Work Sans Light"/>
                <a:ea typeface="Work Sans Light"/>
                <a:cs typeface="Work Sans Light"/>
                <a:sym typeface="Work Sans Light"/>
              </a:defRPr>
            </a:lvl7pPr>
            <a:lvl8pPr indent="-355600" lvl="7" marL="3657600">
              <a:spcBef>
                <a:spcPts val="0"/>
              </a:spcBef>
              <a:spcAft>
                <a:spcPts val="0"/>
              </a:spcAft>
              <a:buClr>
                <a:schemeClr val="dk1"/>
              </a:buClr>
              <a:buSzPts val="2000"/>
              <a:buFont typeface="Work Sans Light"/>
              <a:buChar char="○"/>
              <a:defRPr sz="2000">
                <a:solidFill>
                  <a:schemeClr val="dk1"/>
                </a:solidFill>
                <a:latin typeface="Work Sans Light"/>
                <a:ea typeface="Work Sans Light"/>
                <a:cs typeface="Work Sans Light"/>
                <a:sym typeface="Work Sans Light"/>
              </a:defRPr>
            </a:lvl8pPr>
            <a:lvl9pPr indent="-355600" lvl="8" marL="4114800">
              <a:spcBef>
                <a:spcPts val="0"/>
              </a:spcBef>
              <a:spcAft>
                <a:spcPts val="0"/>
              </a:spcAft>
              <a:buClr>
                <a:schemeClr val="dk1"/>
              </a:buClr>
              <a:buSzPts val="2000"/>
              <a:buFont typeface="Work Sans Light"/>
              <a:buChar char="■"/>
              <a:defRPr sz="2000">
                <a:solidFill>
                  <a:schemeClr val="dk1"/>
                </a:solidFill>
                <a:latin typeface="Work Sans Light"/>
                <a:ea typeface="Work Sans Light"/>
                <a:cs typeface="Work Sans Light"/>
                <a:sym typeface="Work Sans Light"/>
              </a:defRPr>
            </a:lvl9pPr>
          </a:lstStyle>
          <a:p/>
        </p:txBody>
      </p:sp>
      <p:sp>
        <p:nvSpPr>
          <p:cNvPr id="8" name="Google Shape;8;p1"/>
          <p:cNvSpPr txBox="1"/>
          <p:nvPr>
            <p:ph idx="12" type="sldNum"/>
          </p:nvPr>
        </p:nvSpPr>
        <p:spPr>
          <a:xfrm>
            <a:off x="8159499" y="4393278"/>
            <a:ext cx="548700" cy="393600"/>
          </a:xfrm>
          <a:prstGeom prst="rect">
            <a:avLst/>
          </a:prstGeom>
          <a:noFill/>
          <a:ln>
            <a:noFill/>
          </a:ln>
        </p:spPr>
        <p:txBody>
          <a:bodyPr anchorCtr="0" anchor="ctr" bIns="91425" lIns="91425" spcFirstLastPara="1" rIns="91425" wrap="square" tIns="91425">
            <a:noAutofit/>
          </a:bodyPr>
          <a:lstStyle>
            <a:lvl1pPr lvl="0" algn="r">
              <a:buNone/>
              <a:defRPr b="1" sz="1300">
                <a:solidFill>
                  <a:schemeClr val="dk1"/>
                </a:solidFill>
                <a:latin typeface="Work Sans"/>
                <a:ea typeface="Work Sans"/>
                <a:cs typeface="Work Sans"/>
                <a:sym typeface="Work Sans"/>
              </a:defRPr>
            </a:lvl1pPr>
            <a:lvl2pPr lvl="1" algn="r">
              <a:buNone/>
              <a:defRPr b="1" sz="1300">
                <a:solidFill>
                  <a:schemeClr val="dk1"/>
                </a:solidFill>
                <a:latin typeface="Work Sans"/>
                <a:ea typeface="Work Sans"/>
                <a:cs typeface="Work Sans"/>
                <a:sym typeface="Work Sans"/>
              </a:defRPr>
            </a:lvl2pPr>
            <a:lvl3pPr lvl="2" algn="r">
              <a:buNone/>
              <a:defRPr b="1" sz="1300">
                <a:solidFill>
                  <a:schemeClr val="dk1"/>
                </a:solidFill>
                <a:latin typeface="Work Sans"/>
                <a:ea typeface="Work Sans"/>
                <a:cs typeface="Work Sans"/>
                <a:sym typeface="Work Sans"/>
              </a:defRPr>
            </a:lvl3pPr>
            <a:lvl4pPr lvl="3" algn="r">
              <a:buNone/>
              <a:defRPr b="1" sz="1300">
                <a:solidFill>
                  <a:schemeClr val="dk1"/>
                </a:solidFill>
                <a:latin typeface="Work Sans"/>
                <a:ea typeface="Work Sans"/>
                <a:cs typeface="Work Sans"/>
                <a:sym typeface="Work Sans"/>
              </a:defRPr>
            </a:lvl4pPr>
            <a:lvl5pPr lvl="4" algn="r">
              <a:buNone/>
              <a:defRPr b="1" sz="1300">
                <a:solidFill>
                  <a:schemeClr val="dk1"/>
                </a:solidFill>
                <a:latin typeface="Work Sans"/>
                <a:ea typeface="Work Sans"/>
                <a:cs typeface="Work Sans"/>
                <a:sym typeface="Work Sans"/>
              </a:defRPr>
            </a:lvl5pPr>
            <a:lvl6pPr lvl="5" algn="r">
              <a:buNone/>
              <a:defRPr b="1" sz="1300">
                <a:solidFill>
                  <a:schemeClr val="dk1"/>
                </a:solidFill>
                <a:latin typeface="Work Sans"/>
                <a:ea typeface="Work Sans"/>
                <a:cs typeface="Work Sans"/>
                <a:sym typeface="Work Sans"/>
              </a:defRPr>
            </a:lvl6pPr>
            <a:lvl7pPr lvl="6" algn="r">
              <a:buNone/>
              <a:defRPr b="1" sz="1300">
                <a:solidFill>
                  <a:schemeClr val="dk1"/>
                </a:solidFill>
                <a:latin typeface="Work Sans"/>
                <a:ea typeface="Work Sans"/>
                <a:cs typeface="Work Sans"/>
                <a:sym typeface="Work Sans"/>
              </a:defRPr>
            </a:lvl7pPr>
            <a:lvl8pPr lvl="7" algn="r">
              <a:buNone/>
              <a:defRPr b="1" sz="1300">
                <a:solidFill>
                  <a:schemeClr val="dk1"/>
                </a:solidFill>
                <a:latin typeface="Work Sans"/>
                <a:ea typeface="Work Sans"/>
                <a:cs typeface="Work Sans"/>
                <a:sym typeface="Work Sans"/>
              </a:defRPr>
            </a:lvl8pPr>
            <a:lvl9pPr lvl="8" algn="r">
              <a:buNone/>
              <a:defRPr b="1" sz="1300">
                <a:solidFill>
                  <a:schemeClr val="dk1"/>
                </a:solidFill>
                <a:latin typeface="Work Sans"/>
                <a:ea typeface="Work Sans"/>
                <a:cs typeface="Work Sans"/>
                <a:sym typeface="Work Sans"/>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
    <p:bg>
      <p:bgPr>
        <a:solidFill>
          <a:schemeClr val="lt1"/>
        </a:solidFill>
      </p:bgPr>
    </p:bg>
    <p:spTree>
      <p:nvGrpSpPr>
        <p:cNvPr id="54" name="Shape 54"/>
        <p:cNvGrpSpPr/>
        <p:nvPr/>
      </p:nvGrpSpPr>
      <p:grpSpPr>
        <a:xfrm>
          <a:off x="0" y="0"/>
          <a:ext cx="0" cy="0"/>
          <a:chOff x="0" y="0"/>
          <a:chExt cx="0" cy="0"/>
        </a:xfrm>
      </p:grpSpPr>
      <p:sp>
        <p:nvSpPr>
          <p:cNvPr id="55" name="Google Shape;55;p12"/>
          <p:cNvSpPr txBox="1"/>
          <p:nvPr>
            <p:ph type="title"/>
          </p:nvPr>
        </p:nvSpPr>
        <p:spPr>
          <a:xfrm>
            <a:off x="869150" y="847600"/>
            <a:ext cx="5092200" cy="1360200"/>
          </a:xfrm>
          <a:prstGeom prst="rect">
            <a:avLst/>
          </a:prstGeom>
          <a:noFill/>
          <a:ln>
            <a:noFill/>
          </a:ln>
        </p:spPr>
        <p:txBody>
          <a:bodyPr anchorCtr="0" anchor="b" bIns="91425" lIns="91425" spcFirstLastPara="1" rIns="91425" wrap="square" tIns="91425"/>
          <a:lstStyle>
            <a:lvl1pPr lvl="0" rtl="0">
              <a:spcBef>
                <a:spcPts val="0"/>
              </a:spcBef>
              <a:spcAft>
                <a:spcPts val="0"/>
              </a:spcAft>
              <a:buClr>
                <a:schemeClr val="dk1"/>
              </a:buClr>
              <a:buSzPts val="4000"/>
              <a:buFont typeface="Work Sans"/>
              <a:buNone/>
              <a:defRPr b="1" sz="4000">
                <a:solidFill>
                  <a:schemeClr val="dk1"/>
                </a:solidFill>
                <a:latin typeface="Work Sans"/>
                <a:ea typeface="Work Sans"/>
                <a:cs typeface="Work Sans"/>
                <a:sym typeface="Work Sans"/>
              </a:defRPr>
            </a:lvl1pPr>
            <a:lvl2pPr lvl="1" rtl="0">
              <a:spcBef>
                <a:spcPts val="0"/>
              </a:spcBef>
              <a:spcAft>
                <a:spcPts val="0"/>
              </a:spcAft>
              <a:buClr>
                <a:schemeClr val="dk1"/>
              </a:buClr>
              <a:buSzPts val="4000"/>
              <a:buFont typeface="Work Sans"/>
              <a:buNone/>
              <a:defRPr b="1" sz="4000">
                <a:solidFill>
                  <a:schemeClr val="dk1"/>
                </a:solidFill>
                <a:latin typeface="Work Sans"/>
                <a:ea typeface="Work Sans"/>
                <a:cs typeface="Work Sans"/>
                <a:sym typeface="Work Sans"/>
              </a:defRPr>
            </a:lvl2pPr>
            <a:lvl3pPr lvl="2" rtl="0">
              <a:spcBef>
                <a:spcPts val="0"/>
              </a:spcBef>
              <a:spcAft>
                <a:spcPts val="0"/>
              </a:spcAft>
              <a:buClr>
                <a:schemeClr val="dk1"/>
              </a:buClr>
              <a:buSzPts val="4000"/>
              <a:buFont typeface="Work Sans"/>
              <a:buNone/>
              <a:defRPr b="1" sz="4000">
                <a:solidFill>
                  <a:schemeClr val="dk1"/>
                </a:solidFill>
                <a:latin typeface="Work Sans"/>
                <a:ea typeface="Work Sans"/>
                <a:cs typeface="Work Sans"/>
                <a:sym typeface="Work Sans"/>
              </a:defRPr>
            </a:lvl3pPr>
            <a:lvl4pPr lvl="3" rtl="0">
              <a:spcBef>
                <a:spcPts val="0"/>
              </a:spcBef>
              <a:spcAft>
                <a:spcPts val="0"/>
              </a:spcAft>
              <a:buClr>
                <a:schemeClr val="dk1"/>
              </a:buClr>
              <a:buSzPts val="4000"/>
              <a:buFont typeface="Work Sans"/>
              <a:buNone/>
              <a:defRPr b="1" sz="4000">
                <a:solidFill>
                  <a:schemeClr val="dk1"/>
                </a:solidFill>
                <a:latin typeface="Work Sans"/>
                <a:ea typeface="Work Sans"/>
                <a:cs typeface="Work Sans"/>
                <a:sym typeface="Work Sans"/>
              </a:defRPr>
            </a:lvl4pPr>
            <a:lvl5pPr lvl="4" rtl="0">
              <a:spcBef>
                <a:spcPts val="0"/>
              </a:spcBef>
              <a:spcAft>
                <a:spcPts val="0"/>
              </a:spcAft>
              <a:buClr>
                <a:schemeClr val="dk1"/>
              </a:buClr>
              <a:buSzPts val="4000"/>
              <a:buFont typeface="Work Sans"/>
              <a:buNone/>
              <a:defRPr b="1" sz="4000">
                <a:solidFill>
                  <a:schemeClr val="dk1"/>
                </a:solidFill>
                <a:latin typeface="Work Sans"/>
                <a:ea typeface="Work Sans"/>
                <a:cs typeface="Work Sans"/>
                <a:sym typeface="Work Sans"/>
              </a:defRPr>
            </a:lvl5pPr>
            <a:lvl6pPr lvl="5" rtl="0">
              <a:spcBef>
                <a:spcPts val="0"/>
              </a:spcBef>
              <a:spcAft>
                <a:spcPts val="0"/>
              </a:spcAft>
              <a:buClr>
                <a:schemeClr val="dk1"/>
              </a:buClr>
              <a:buSzPts val="4000"/>
              <a:buFont typeface="Work Sans"/>
              <a:buNone/>
              <a:defRPr b="1" sz="4000">
                <a:solidFill>
                  <a:schemeClr val="dk1"/>
                </a:solidFill>
                <a:latin typeface="Work Sans"/>
                <a:ea typeface="Work Sans"/>
                <a:cs typeface="Work Sans"/>
                <a:sym typeface="Work Sans"/>
              </a:defRPr>
            </a:lvl6pPr>
            <a:lvl7pPr lvl="6" rtl="0">
              <a:spcBef>
                <a:spcPts val="0"/>
              </a:spcBef>
              <a:spcAft>
                <a:spcPts val="0"/>
              </a:spcAft>
              <a:buClr>
                <a:schemeClr val="dk1"/>
              </a:buClr>
              <a:buSzPts val="4000"/>
              <a:buFont typeface="Work Sans"/>
              <a:buNone/>
              <a:defRPr b="1" sz="4000">
                <a:solidFill>
                  <a:schemeClr val="dk1"/>
                </a:solidFill>
                <a:latin typeface="Work Sans"/>
                <a:ea typeface="Work Sans"/>
                <a:cs typeface="Work Sans"/>
                <a:sym typeface="Work Sans"/>
              </a:defRPr>
            </a:lvl7pPr>
            <a:lvl8pPr lvl="7" rtl="0">
              <a:spcBef>
                <a:spcPts val="0"/>
              </a:spcBef>
              <a:spcAft>
                <a:spcPts val="0"/>
              </a:spcAft>
              <a:buClr>
                <a:schemeClr val="dk1"/>
              </a:buClr>
              <a:buSzPts val="4000"/>
              <a:buFont typeface="Work Sans"/>
              <a:buNone/>
              <a:defRPr b="1" sz="4000">
                <a:solidFill>
                  <a:schemeClr val="dk1"/>
                </a:solidFill>
                <a:latin typeface="Work Sans"/>
                <a:ea typeface="Work Sans"/>
                <a:cs typeface="Work Sans"/>
                <a:sym typeface="Work Sans"/>
              </a:defRPr>
            </a:lvl8pPr>
            <a:lvl9pPr lvl="8" rtl="0">
              <a:spcBef>
                <a:spcPts val="0"/>
              </a:spcBef>
              <a:spcAft>
                <a:spcPts val="0"/>
              </a:spcAft>
              <a:buClr>
                <a:schemeClr val="dk1"/>
              </a:buClr>
              <a:buSzPts val="4000"/>
              <a:buFont typeface="Work Sans"/>
              <a:buNone/>
              <a:defRPr b="1" sz="4000">
                <a:solidFill>
                  <a:schemeClr val="dk1"/>
                </a:solidFill>
                <a:latin typeface="Work Sans"/>
                <a:ea typeface="Work Sans"/>
                <a:cs typeface="Work Sans"/>
                <a:sym typeface="Work Sans"/>
              </a:defRPr>
            </a:lvl9pPr>
          </a:lstStyle>
          <a:p/>
        </p:txBody>
      </p:sp>
      <p:sp>
        <p:nvSpPr>
          <p:cNvPr id="56" name="Google Shape;56;p12"/>
          <p:cNvSpPr txBox="1"/>
          <p:nvPr>
            <p:ph idx="1" type="body"/>
          </p:nvPr>
        </p:nvSpPr>
        <p:spPr>
          <a:xfrm>
            <a:off x="869150" y="2312925"/>
            <a:ext cx="7405800" cy="2004000"/>
          </a:xfrm>
          <a:prstGeom prst="rect">
            <a:avLst/>
          </a:prstGeom>
          <a:noFill/>
          <a:ln>
            <a:noFill/>
          </a:ln>
        </p:spPr>
        <p:txBody>
          <a:bodyPr anchorCtr="0" anchor="t" bIns="91425" lIns="91425" spcFirstLastPara="1" rIns="91425" wrap="square" tIns="91425"/>
          <a:lstStyle>
            <a:lvl1pPr indent="-355600" lvl="0" marL="457200" rtl="0">
              <a:spcBef>
                <a:spcPts val="600"/>
              </a:spcBef>
              <a:spcAft>
                <a:spcPts val="0"/>
              </a:spcAft>
              <a:buClr>
                <a:schemeClr val="dk1"/>
              </a:buClr>
              <a:buSzPts val="2000"/>
              <a:buFont typeface="Work Sans Light"/>
              <a:buChar char="▪"/>
              <a:defRPr sz="2000">
                <a:solidFill>
                  <a:schemeClr val="dk1"/>
                </a:solidFill>
                <a:latin typeface="Work Sans Light"/>
                <a:ea typeface="Work Sans Light"/>
                <a:cs typeface="Work Sans Light"/>
                <a:sym typeface="Work Sans Light"/>
              </a:defRPr>
            </a:lvl1pPr>
            <a:lvl2pPr indent="-355600" lvl="1" marL="914400" rtl="0">
              <a:spcBef>
                <a:spcPts val="0"/>
              </a:spcBef>
              <a:spcAft>
                <a:spcPts val="0"/>
              </a:spcAft>
              <a:buClr>
                <a:schemeClr val="dk1"/>
              </a:buClr>
              <a:buSzPts val="2000"/>
              <a:buFont typeface="Work Sans Light"/>
              <a:buChar char="□"/>
              <a:defRPr sz="2000">
                <a:solidFill>
                  <a:schemeClr val="dk1"/>
                </a:solidFill>
                <a:latin typeface="Work Sans Light"/>
                <a:ea typeface="Work Sans Light"/>
                <a:cs typeface="Work Sans Light"/>
                <a:sym typeface="Work Sans Light"/>
              </a:defRPr>
            </a:lvl2pPr>
            <a:lvl3pPr indent="-355600" lvl="2" marL="1371600" rtl="0">
              <a:spcBef>
                <a:spcPts val="0"/>
              </a:spcBef>
              <a:spcAft>
                <a:spcPts val="0"/>
              </a:spcAft>
              <a:buClr>
                <a:schemeClr val="dk1"/>
              </a:buClr>
              <a:buSzPts val="2000"/>
              <a:buFont typeface="Work Sans Light"/>
              <a:buChar char="□"/>
              <a:defRPr sz="2000">
                <a:solidFill>
                  <a:schemeClr val="dk1"/>
                </a:solidFill>
                <a:latin typeface="Work Sans Light"/>
                <a:ea typeface="Work Sans Light"/>
                <a:cs typeface="Work Sans Light"/>
                <a:sym typeface="Work Sans Light"/>
              </a:defRPr>
            </a:lvl3pPr>
            <a:lvl4pPr indent="-355600" lvl="3" marL="1828800" rtl="0">
              <a:spcBef>
                <a:spcPts val="0"/>
              </a:spcBef>
              <a:spcAft>
                <a:spcPts val="0"/>
              </a:spcAft>
              <a:buClr>
                <a:schemeClr val="dk1"/>
              </a:buClr>
              <a:buSzPts val="2000"/>
              <a:buFont typeface="Work Sans Light"/>
              <a:buChar char="□"/>
              <a:defRPr sz="2000">
                <a:solidFill>
                  <a:schemeClr val="dk1"/>
                </a:solidFill>
                <a:latin typeface="Work Sans Light"/>
                <a:ea typeface="Work Sans Light"/>
                <a:cs typeface="Work Sans Light"/>
                <a:sym typeface="Work Sans Light"/>
              </a:defRPr>
            </a:lvl4pPr>
            <a:lvl5pPr indent="-355600" lvl="4" marL="2286000" rtl="0">
              <a:spcBef>
                <a:spcPts val="0"/>
              </a:spcBef>
              <a:spcAft>
                <a:spcPts val="0"/>
              </a:spcAft>
              <a:buClr>
                <a:schemeClr val="dk1"/>
              </a:buClr>
              <a:buSzPts val="2000"/>
              <a:buFont typeface="Work Sans Light"/>
              <a:buChar char="○"/>
              <a:defRPr sz="2000">
                <a:solidFill>
                  <a:schemeClr val="dk1"/>
                </a:solidFill>
                <a:latin typeface="Work Sans Light"/>
                <a:ea typeface="Work Sans Light"/>
                <a:cs typeface="Work Sans Light"/>
                <a:sym typeface="Work Sans Light"/>
              </a:defRPr>
            </a:lvl5pPr>
            <a:lvl6pPr indent="-355600" lvl="5" marL="2743200" rtl="0">
              <a:spcBef>
                <a:spcPts val="0"/>
              </a:spcBef>
              <a:spcAft>
                <a:spcPts val="0"/>
              </a:spcAft>
              <a:buClr>
                <a:schemeClr val="dk1"/>
              </a:buClr>
              <a:buSzPts val="2000"/>
              <a:buFont typeface="Work Sans Light"/>
              <a:buChar char="■"/>
              <a:defRPr sz="2000">
                <a:solidFill>
                  <a:schemeClr val="dk1"/>
                </a:solidFill>
                <a:latin typeface="Work Sans Light"/>
                <a:ea typeface="Work Sans Light"/>
                <a:cs typeface="Work Sans Light"/>
                <a:sym typeface="Work Sans Light"/>
              </a:defRPr>
            </a:lvl6pPr>
            <a:lvl7pPr indent="-355600" lvl="6" marL="3200400" rtl="0">
              <a:spcBef>
                <a:spcPts val="0"/>
              </a:spcBef>
              <a:spcAft>
                <a:spcPts val="0"/>
              </a:spcAft>
              <a:buClr>
                <a:schemeClr val="dk1"/>
              </a:buClr>
              <a:buSzPts val="2000"/>
              <a:buFont typeface="Work Sans Light"/>
              <a:buChar char="●"/>
              <a:defRPr sz="2000">
                <a:solidFill>
                  <a:schemeClr val="dk1"/>
                </a:solidFill>
                <a:latin typeface="Work Sans Light"/>
                <a:ea typeface="Work Sans Light"/>
                <a:cs typeface="Work Sans Light"/>
                <a:sym typeface="Work Sans Light"/>
              </a:defRPr>
            </a:lvl7pPr>
            <a:lvl8pPr indent="-355600" lvl="7" marL="3657600" rtl="0">
              <a:spcBef>
                <a:spcPts val="0"/>
              </a:spcBef>
              <a:spcAft>
                <a:spcPts val="0"/>
              </a:spcAft>
              <a:buClr>
                <a:schemeClr val="dk1"/>
              </a:buClr>
              <a:buSzPts val="2000"/>
              <a:buFont typeface="Work Sans Light"/>
              <a:buChar char="○"/>
              <a:defRPr sz="2000">
                <a:solidFill>
                  <a:schemeClr val="dk1"/>
                </a:solidFill>
                <a:latin typeface="Work Sans Light"/>
                <a:ea typeface="Work Sans Light"/>
                <a:cs typeface="Work Sans Light"/>
                <a:sym typeface="Work Sans Light"/>
              </a:defRPr>
            </a:lvl8pPr>
            <a:lvl9pPr indent="-355600" lvl="8" marL="4114800" rtl="0">
              <a:spcBef>
                <a:spcPts val="0"/>
              </a:spcBef>
              <a:spcAft>
                <a:spcPts val="0"/>
              </a:spcAft>
              <a:buClr>
                <a:schemeClr val="dk1"/>
              </a:buClr>
              <a:buSzPts val="2000"/>
              <a:buFont typeface="Work Sans Light"/>
              <a:buChar char="■"/>
              <a:defRPr sz="2000">
                <a:solidFill>
                  <a:schemeClr val="dk1"/>
                </a:solidFill>
                <a:latin typeface="Work Sans Light"/>
                <a:ea typeface="Work Sans Light"/>
                <a:cs typeface="Work Sans Light"/>
                <a:sym typeface="Work Sans Light"/>
              </a:defRPr>
            </a:lvl9pPr>
          </a:lstStyle>
          <a:p/>
        </p:txBody>
      </p:sp>
      <p:sp>
        <p:nvSpPr>
          <p:cNvPr id="57" name="Google Shape;57;p12"/>
          <p:cNvSpPr txBox="1"/>
          <p:nvPr>
            <p:ph idx="12" type="sldNum"/>
          </p:nvPr>
        </p:nvSpPr>
        <p:spPr>
          <a:xfrm>
            <a:off x="8159499" y="4393278"/>
            <a:ext cx="548700" cy="393600"/>
          </a:xfrm>
          <a:prstGeom prst="rect">
            <a:avLst/>
          </a:prstGeom>
          <a:noFill/>
          <a:ln>
            <a:noFill/>
          </a:ln>
        </p:spPr>
        <p:txBody>
          <a:bodyPr anchorCtr="0" anchor="ctr" bIns="91425" lIns="91425" spcFirstLastPara="1" rIns="91425" wrap="square" tIns="91425">
            <a:noAutofit/>
          </a:bodyPr>
          <a:lstStyle>
            <a:lvl1pPr lvl="0" rtl="0" algn="r">
              <a:buNone/>
              <a:defRPr b="1" sz="1300">
                <a:solidFill>
                  <a:schemeClr val="dk1"/>
                </a:solidFill>
                <a:latin typeface="Work Sans"/>
                <a:ea typeface="Work Sans"/>
                <a:cs typeface="Work Sans"/>
                <a:sym typeface="Work Sans"/>
              </a:defRPr>
            </a:lvl1pPr>
            <a:lvl2pPr lvl="1" rtl="0" algn="r">
              <a:buNone/>
              <a:defRPr b="1" sz="1300">
                <a:solidFill>
                  <a:schemeClr val="dk1"/>
                </a:solidFill>
                <a:latin typeface="Work Sans"/>
                <a:ea typeface="Work Sans"/>
                <a:cs typeface="Work Sans"/>
                <a:sym typeface="Work Sans"/>
              </a:defRPr>
            </a:lvl2pPr>
            <a:lvl3pPr lvl="2" rtl="0" algn="r">
              <a:buNone/>
              <a:defRPr b="1" sz="1300">
                <a:solidFill>
                  <a:schemeClr val="dk1"/>
                </a:solidFill>
                <a:latin typeface="Work Sans"/>
                <a:ea typeface="Work Sans"/>
                <a:cs typeface="Work Sans"/>
                <a:sym typeface="Work Sans"/>
              </a:defRPr>
            </a:lvl3pPr>
            <a:lvl4pPr lvl="3" rtl="0" algn="r">
              <a:buNone/>
              <a:defRPr b="1" sz="1300">
                <a:solidFill>
                  <a:schemeClr val="dk1"/>
                </a:solidFill>
                <a:latin typeface="Work Sans"/>
                <a:ea typeface="Work Sans"/>
                <a:cs typeface="Work Sans"/>
                <a:sym typeface="Work Sans"/>
              </a:defRPr>
            </a:lvl4pPr>
            <a:lvl5pPr lvl="4" rtl="0" algn="r">
              <a:buNone/>
              <a:defRPr b="1" sz="1300">
                <a:solidFill>
                  <a:schemeClr val="dk1"/>
                </a:solidFill>
                <a:latin typeface="Work Sans"/>
                <a:ea typeface="Work Sans"/>
                <a:cs typeface="Work Sans"/>
                <a:sym typeface="Work Sans"/>
              </a:defRPr>
            </a:lvl5pPr>
            <a:lvl6pPr lvl="5" rtl="0" algn="r">
              <a:buNone/>
              <a:defRPr b="1" sz="1300">
                <a:solidFill>
                  <a:schemeClr val="dk1"/>
                </a:solidFill>
                <a:latin typeface="Work Sans"/>
                <a:ea typeface="Work Sans"/>
                <a:cs typeface="Work Sans"/>
                <a:sym typeface="Work Sans"/>
              </a:defRPr>
            </a:lvl6pPr>
            <a:lvl7pPr lvl="6" rtl="0" algn="r">
              <a:buNone/>
              <a:defRPr b="1" sz="1300">
                <a:solidFill>
                  <a:schemeClr val="dk1"/>
                </a:solidFill>
                <a:latin typeface="Work Sans"/>
                <a:ea typeface="Work Sans"/>
                <a:cs typeface="Work Sans"/>
                <a:sym typeface="Work Sans"/>
              </a:defRPr>
            </a:lvl7pPr>
            <a:lvl8pPr lvl="7" rtl="0" algn="r">
              <a:buNone/>
              <a:defRPr b="1" sz="1300">
                <a:solidFill>
                  <a:schemeClr val="dk1"/>
                </a:solidFill>
                <a:latin typeface="Work Sans"/>
                <a:ea typeface="Work Sans"/>
                <a:cs typeface="Work Sans"/>
                <a:sym typeface="Work Sans"/>
              </a:defRPr>
            </a:lvl8pPr>
            <a:lvl9pPr lvl="8" rtl="0" algn="r">
              <a:buNone/>
              <a:defRPr b="1" sz="1300">
                <a:solidFill>
                  <a:schemeClr val="dk1"/>
                </a:solidFill>
                <a:latin typeface="Work Sans"/>
                <a:ea typeface="Work Sans"/>
                <a:cs typeface="Work Sans"/>
                <a:sym typeface="Work Sans"/>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8" r:id="rId1"/>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
    <p:bg>
      <p:bgPr>
        <a:solidFill>
          <a:schemeClr val="lt1"/>
        </a:solidFill>
      </p:bgPr>
    </p:bg>
    <p:spTree>
      <p:nvGrpSpPr>
        <p:cNvPr id="115" name="Shape 115"/>
        <p:cNvGrpSpPr/>
        <p:nvPr/>
      </p:nvGrpSpPr>
      <p:grpSpPr>
        <a:xfrm>
          <a:off x="0" y="0"/>
          <a:ext cx="0" cy="0"/>
          <a:chOff x="0" y="0"/>
          <a:chExt cx="0" cy="0"/>
        </a:xfrm>
      </p:grpSpPr>
      <p:sp>
        <p:nvSpPr>
          <p:cNvPr id="116" name="Google Shape;116;p25"/>
          <p:cNvSpPr txBox="1"/>
          <p:nvPr>
            <p:ph type="title"/>
          </p:nvPr>
        </p:nvSpPr>
        <p:spPr>
          <a:xfrm>
            <a:off x="869150" y="847600"/>
            <a:ext cx="5092200" cy="1360200"/>
          </a:xfrm>
          <a:prstGeom prst="rect">
            <a:avLst/>
          </a:prstGeom>
          <a:noFill/>
          <a:ln>
            <a:noFill/>
          </a:ln>
        </p:spPr>
        <p:txBody>
          <a:bodyPr anchorCtr="0" anchor="b" bIns="91425" lIns="91425" spcFirstLastPara="1" rIns="91425" wrap="square" tIns="91425"/>
          <a:lstStyle>
            <a:lvl1pPr lvl="0" rtl="0">
              <a:spcBef>
                <a:spcPts val="0"/>
              </a:spcBef>
              <a:spcAft>
                <a:spcPts val="0"/>
              </a:spcAft>
              <a:buClr>
                <a:schemeClr val="dk1"/>
              </a:buClr>
              <a:buSzPts val="4000"/>
              <a:buFont typeface="Work Sans"/>
              <a:buNone/>
              <a:defRPr b="1" sz="4000">
                <a:solidFill>
                  <a:schemeClr val="dk1"/>
                </a:solidFill>
                <a:latin typeface="Work Sans"/>
                <a:ea typeface="Work Sans"/>
                <a:cs typeface="Work Sans"/>
                <a:sym typeface="Work Sans"/>
              </a:defRPr>
            </a:lvl1pPr>
            <a:lvl2pPr lvl="1" rtl="0">
              <a:spcBef>
                <a:spcPts val="0"/>
              </a:spcBef>
              <a:spcAft>
                <a:spcPts val="0"/>
              </a:spcAft>
              <a:buClr>
                <a:schemeClr val="dk1"/>
              </a:buClr>
              <a:buSzPts val="4000"/>
              <a:buFont typeface="Work Sans"/>
              <a:buNone/>
              <a:defRPr b="1" sz="4000">
                <a:solidFill>
                  <a:schemeClr val="dk1"/>
                </a:solidFill>
                <a:latin typeface="Work Sans"/>
                <a:ea typeface="Work Sans"/>
                <a:cs typeface="Work Sans"/>
                <a:sym typeface="Work Sans"/>
              </a:defRPr>
            </a:lvl2pPr>
            <a:lvl3pPr lvl="2" rtl="0">
              <a:spcBef>
                <a:spcPts val="0"/>
              </a:spcBef>
              <a:spcAft>
                <a:spcPts val="0"/>
              </a:spcAft>
              <a:buClr>
                <a:schemeClr val="dk1"/>
              </a:buClr>
              <a:buSzPts val="4000"/>
              <a:buFont typeface="Work Sans"/>
              <a:buNone/>
              <a:defRPr b="1" sz="4000">
                <a:solidFill>
                  <a:schemeClr val="dk1"/>
                </a:solidFill>
                <a:latin typeface="Work Sans"/>
                <a:ea typeface="Work Sans"/>
                <a:cs typeface="Work Sans"/>
                <a:sym typeface="Work Sans"/>
              </a:defRPr>
            </a:lvl3pPr>
            <a:lvl4pPr lvl="3" rtl="0">
              <a:spcBef>
                <a:spcPts val="0"/>
              </a:spcBef>
              <a:spcAft>
                <a:spcPts val="0"/>
              </a:spcAft>
              <a:buClr>
                <a:schemeClr val="dk1"/>
              </a:buClr>
              <a:buSzPts val="4000"/>
              <a:buFont typeface="Work Sans"/>
              <a:buNone/>
              <a:defRPr b="1" sz="4000">
                <a:solidFill>
                  <a:schemeClr val="dk1"/>
                </a:solidFill>
                <a:latin typeface="Work Sans"/>
                <a:ea typeface="Work Sans"/>
                <a:cs typeface="Work Sans"/>
                <a:sym typeface="Work Sans"/>
              </a:defRPr>
            </a:lvl4pPr>
            <a:lvl5pPr lvl="4" rtl="0">
              <a:spcBef>
                <a:spcPts val="0"/>
              </a:spcBef>
              <a:spcAft>
                <a:spcPts val="0"/>
              </a:spcAft>
              <a:buClr>
                <a:schemeClr val="dk1"/>
              </a:buClr>
              <a:buSzPts val="4000"/>
              <a:buFont typeface="Work Sans"/>
              <a:buNone/>
              <a:defRPr b="1" sz="4000">
                <a:solidFill>
                  <a:schemeClr val="dk1"/>
                </a:solidFill>
                <a:latin typeface="Work Sans"/>
                <a:ea typeface="Work Sans"/>
                <a:cs typeface="Work Sans"/>
                <a:sym typeface="Work Sans"/>
              </a:defRPr>
            </a:lvl5pPr>
            <a:lvl6pPr lvl="5" rtl="0">
              <a:spcBef>
                <a:spcPts val="0"/>
              </a:spcBef>
              <a:spcAft>
                <a:spcPts val="0"/>
              </a:spcAft>
              <a:buClr>
                <a:schemeClr val="dk1"/>
              </a:buClr>
              <a:buSzPts val="4000"/>
              <a:buFont typeface="Work Sans"/>
              <a:buNone/>
              <a:defRPr b="1" sz="4000">
                <a:solidFill>
                  <a:schemeClr val="dk1"/>
                </a:solidFill>
                <a:latin typeface="Work Sans"/>
                <a:ea typeface="Work Sans"/>
                <a:cs typeface="Work Sans"/>
                <a:sym typeface="Work Sans"/>
              </a:defRPr>
            </a:lvl6pPr>
            <a:lvl7pPr lvl="6" rtl="0">
              <a:spcBef>
                <a:spcPts val="0"/>
              </a:spcBef>
              <a:spcAft>
                <a:spcPts val="0"/>
              </a:spcAft>
              <a:buClr>
                <a:schemeClr val="dk1"/>
              </a:buClr>
              <a:buSzPts val="4000"/>
              <a:buFont typeface="Work Sans"/>
              <a:buNone/>
              <a:defRPr b="1" sz="4000">
                <a:solidFill>
                  <a:schemeClr val="dk1"/>
                </a:solidFill>
                <a:latin typeface="Work Sans"/>
                <a:ea typeface="Work Sans"/>
                <a:cs typeface="Work Sans"/>
                <a:sym typeface="Work Sans"/>
              </a:defRPr>
            </a:lvl7pPr>
            <a:lvl8pPr lvl="7" rtl="0">
              <a:spcBef>
                <a:spcPts val="0"/>
              </a:spcBef>
              <a:spcAft>
                <a:spcPts val="0"/>
              </a:spcAft>
              <a:buClr>
                <a:schemeClr val="dk1"/>
              </a:buClr>
              <a:buSzPts val="4000"/>
              <a:buFont typeface="Work Sans"/>
              <a:buNone/>
              <a:defRPr b="1" sz="4000">
                <a:solidFill>
                  <a:schemeClr val="dk1"/>
                </a:solidFill>
                <a:latin typeface="Work Sans"/>
                <a:ea typeface="Work Sans"/>
                <a:cs typeface="Work Sans"/>
                <a:sym typeface="Work Sans"/>
              </a:defRPr>
            </a:lvl8pPr>
            <a:lvl9pPr lvl="8" rtl="0">
              <a:spcBef>
                <a:spcPts val="0"/>
              </a:spcBef>
              <a:spcAft>
                <a:spcPts val="0"/>
              </a:spcAft>
              <a:buClr>
                <a:schemeClr val="dk1"/>
              </a:buClr>
              <a:buSzPts val="4000"/>
              <a:buFont typeface="Work Sans"/>
              <a:buNone/>
              <a:defRPr b="1" sz="4000">
                <a:solidFill>
                  <a:schemeClr val="dk1"/>
                </a:solidFill>
                <a:latin typeface="Work Sans"/>
                <a:ea typeface="Work Sans"/>
                <a:cs typeface="Work Sans"/>
                <a:sym typeface="Work Sans"/>
              </a:defRPr>
            </a:lvl9pPr>
          </a:lstStyle>
          <a:p/>
        </p:txBody>
      </p:sp>
      <p:sp>
        <p:nvSpPr>
          <p:cNvPr id="117" name="Google Shape;117;p25"/>
          <p:cNvSpPr txBox="1"/>
          <p:nvPr>
            <p:ph idx="1" type="body"/>
          </p:nvPr>
        </p:nvSpPr>
        <p:spPr>
          <a:xfrm>
            <a:off x="869150" y="2312925"/>
            <a:ext cx="7405800" cy="2004000"/>
          </a:xfrm>
          <a:prstGeom prst="rect">
            <a:avLst/>
          </a:prstGeom>
          <a:noFill/>
          <a:ln>
            <a:noFill/>
          </a:ln>
        </p:spPr>
        <p:txBody>
          <a:bodyPr anchorCtr="0" anchor="t" bIns="91425" lIns="91425" spcFirstLastPara="1" rIns="91425" wrap="square" tIns="91425"/>
          <a:lstStyle>
            <a:lvl1pPr indent="-355600" lvl="0" marL="457200" rtl="0">
              <a:spcBef>
                <a:spcPts val="600"/>
              </a:spcBef>
              <a:spcAft>
                <a:spcPts val="0"/>
              </a:spcAft>
              <a:buClr>
                <a:schemeClr val="dk1"/>
              </a:buClr>
              <a:buSzPts val="2000"/>
              <a:buFont typeface="Work Sans Light"/>
              <a:buChar char="▪"/>
              <a:defRPr sz="2000">
                <a:solidFill>
                  <a:schemeClr val="dk1"/>
                </a:solidFill>
                <a:latin typeface="Work Sans Light"/>
                <a:ea typeface="Work Sans Light"/>
                <a:cs typeface="Work Sans Light"/>
                <a:sym typeface="Work Sans Light"/>
              </a:defRPr>
            </a:lvl1pPr>
            <a:lvl2pPr indent="-355600" lvl="1" marL="914400" rtl="0">
              <a:spcBef>
                <a:spcPts val="0"/>
              </a:spcBef>
              <a:spcAft>
                <a:spcPts val="0"/>
              </a:spcAft>
              <a:buClr>
                <a:schemeClr val="dk1"/>
              </a:buClr>
              <a:buSzPts val="2000"/>
              <a:buFont typeface="Work Sans Light"/>
              <a:buChar char="□"/>
              <a:defRPr sz="2000">
                <a:solidFill>
                  <a:schemeClr val="dk1"/>
                </a:solidFill>
                <a:latin typeface="Work Sans Light"/>
                <a:ea typeface="Work Sans Light"/>
                <a:cs typeface="Work Sans Light"/>
                <a:sym typeface="Work Sans Light"/>
              </a:defRPr>
            </a:lvl2pPr>
            <a:lvl3pPr indent="-355600" lvl="2" marL="1371600" rtl="0">
              <a:spcBef>
                <a:spcPts val="0"/>
              </a:spcBef>
              <a:spcAft>
                <a:spcPts val="0"/>
              </a:spcAft>
              <a:buClr>
                <a:schemeClr val="dk1"/>
              </a:buClr>
              <a:buSzPts val="2000"/>
              <a:buFont typeface="Work Sans Light"/>
              <a:buChar char="□"/>
              <a:defRPr sz="2000">
                <a:solidFill>
                  <a:schemeClr val="dk1"/>
                </a:solidFill>
                <a:latin typeface="Work Sans Light"/>
                <a:ea typeface="Work Sans Light"/>
                <a:cs typeface="Work Sans Light"/>
                <a:sym typeface="Work Sans Light"/>
              </a:defRPr>
            </a:lvl3pPr>
            <a:lvl4pPr indent="-355600" lvl="3" marL="1828800" rtl="0">
              <a:spcBef>
                <a:spcPts val="0"/>
              </a:spcBef>
              <a:spcAft>
                <a:spcPts val="0"/>
              </a:spcAft>
              <a:buClr>
                <a:schemeClr val="dk1"/>
              </a:buClr>
              <a:buSzPts val="2000"/>
              <a:buFont typeface="Work Sans Light"/>
              <a:buChar char="□"/>
              <a:defRPr sz="2000">
                <a:solidFill>
                  <a:schemeClr val="dk1"/>
                </a:solidFill>
                <a:latin typeface="Work Sans Light"/>
                <a:ea typeface="Work Sans Light"/>
                <a:cs typeface="Work Sans Light"/>
                <a:sym typeface="Work Sans Light"/>
              </a:defRPr>
            </a:lvl4pPr>
            <a:lvl5pPr indent="-355600" lvl="4" marL="2286000" rtl="0">
              <a:spcBef>
                <a:spcPts val="0"/>
              </a:spcBef>
              <a:spcAft>
                <a:spcPts val="0"/>
              </a:spcAft>
              <a:buClr>
                <a:schemeClr val="dk1"/>
              </a:buClr>
              <a:buSzPts val="2000"/>
              <a:buFont typeface="Work Sans Light"/>
              <a:buChar char="○"/>
              <a:defRPr sz="2000">
                <a:solidFill>
                  <a:schemeClr val="dk1"/>
                </a:solidFill>
                <a:latin typeface="Work Sans Light"/>
                <a:ea typeface="Work Sans Light"/>
                <a:cs typeface="Work Sans Light"/>
                <a:sym typeface="Work Sans Light"/>
              </a:defRPr>
            </a:lvl5pPr>
            <a:lvl6pPr indent="-355600" lvl="5" marL="2743200" rtl="0">
              <a:spcBef>
                <a:spcPts val="0"/>
              </a:spcBef>
              <a:spcAft>
                <a:spcPts val="0"/>
              </a:spcAft>
              <a:buClr>
                <a:schemeClr val="dk1"/>
              </a:buClr>
              <a:buSzPts val="2000"/>
              <a:buFont typeface="Work Sans Light"/>
              <a:buChar char="■"/>
              <a:defRPr sz="2000">
                <a:solidFill>
                  <a:schemeClr val="dk1"/>
                </a:solidFill>
                <a:latin typeface="Work Sans Light"/>
                <a:ea typeface="Work Sans Light"/>
                <a:cs typeface="Work Sans Light"/>
                <a:sym typeface="Work Sans Light"/>
              </a:defRPr>
            </a:lvl6pPr>
            <a:lvl7pPr indent="-355600" lvl="6" marL="3200400" rtl="0">
              <a:spcBef>
                <a:spcPts val="0"/>
              </a:spcBef>
              <a:spcAft>
                <a:spcPts val="0"/>
              </a:spcAft>
              <a:buClr>
                <a:schemeClr val="dk1"/>
              </a:buClr>
              <a:buSzPts val="2000"/>
              <a:buFont typeface="Work Sans Light"/>
              <a:buChar char="●"/>
              <a:defRPr sz="2000">
                <a:solidFill>
                  <a:schemeClr val="dk1"/>
                </a:solidFill>
                <a:latin typeface="Work Sans Light"/>
                <a:ea typeface="Work Sans Light"/>
                <a:cs typeface="Work Sans Light"/>
                <a:sym typeface="Work Sans Light"/>
              </a:defRPr>
            </a:lvl7pPr>
            <a:lvl8pPr indent="-355600" lvl="7" marL="3657600" rtl="0">
              <a:spcBef>
                <a:spcPts val="0"/>
              </a:spcBef>
              <a:spcAft>
                <a:spcPts val="0"/>
              </a:spcAft>
              <a:buClr>
                <a:schemeClr val="dk1"/>
              </a:buClr>
              <a:buSzPts val="2000"/>
              <a:buFont typeface="Work Sans Light"/>
              <a:buChar char="○"/>
              <a:defRPr sz="2000">
                <a:solidFill>
                  <a:schemeClr val="dk1"/>
                </a:solidFill>
                <a:latin typeface="Work Sans Light"/>
                <a:ea typeface="Work Sans Light"/>
                <a:cs typeface="Work Sans Light"/>
                <a:sym typeface="Work Sans Light"/>
              </a:defRPr>
            </a:lvl8pPr>
            <a:lvl9pPr indent="-355600" lvl="8" marL="4114800" rtl="0">
              <a:spcBef>
                <a:spcPts val="0"/>
              </a:spcBef>
              <a:spcAft>
                <a:spcPts val="0"/>
              </a:spcAft>
              <a:buClr>
                <a:schemeClr val="dk1"/>
              </a:buClr>
              <a:buSzPts val="2000"/>
              <a:buFont typeface="Work Sans Light"/>
              <a:buChar char="■"/>
              <a:defRPr sz="2000">
                <a:solidFill>
                  <a:schemeClr val="dk1"/>
                </a:solidFill>
                <a:latin typeface="Work Sans Light"/>
                <a:ea typeface="Work Sans Light"/>
                <a:cs typeface="Work Sans Light"/>
                <a:sym typeface="Work Sans Light"/>
              </a:defRPr>
            </a:lvl9pPr>
          </a:lstStyle>
          <a:p/>
        </p:txBody>
      </p:sp>
      <p:sp>
        <p:nvSpPr>
          <p:cNvPr id="118" name="Google Shape;118;p25"/>
          <p:cNvSpPr txBox="1"/>
          <p:nvPr>
            <p:ph idx="12" type="sldNum"/>
          </p:nvPr>
        </p:nvSpPr>
        <p:spPr>
          <a:xfrm>
            <a:off x="8159499" y="4393278"/>
            <a:ext cx="548700" cy="393600"/>
          </a:xfrm>
          <a:prstGeom prst="rect">
            <a:avLst/>
          </a:prstGeom>
          <a:noFill/>
          <a:ln>
            <a:noFill/>
          </a:ln>
        </p:spPr>
        <p:txBody>
          <a:bodyPr anchorCtr="0" anchor="ctr" bIns="91425" lIns="91425" spcFirstLastPara="1" rIns="91425" wrap="square" tIns="91425">
            <a:noAutofit/>
          </a:bodyPr>
          <a:lstStyle>
            <a:lvl1pPr lvl="0" rtl="0" algn="r">
              <a:buNone/>
              <a:defRPr b="1" sz="1300">
                <a:solidFill>
                  <a:schemeClr val="dk1"/>
                </a:solidFill>
                <a:latin typeface="Work Sans"/>
                <a:ea typeface="Work Sans"/>
                <a:cs typeface="Work Sans"/>
                <a:sym typeface="Work Sans"/>
              </a:defRPr>
            </a:lvl1pPr>
            <a:lvl2pPr lvl="1" rtl="0" algn="r">
              <a:buNone/>
              <a:defRPr b="1" sz="1300">
                <a:solidFill>
                  <a:schemeClr val="dk1"/>
                </a:solidFill>
                <a:latin typeface="Work Sans"/>
                <a:ea typeface="Work Sans"/>
                <a:cs typeface="Work Sans"/>
                <a:sym typeface="Work Sans"/>
              </a:defRPr>
            </a:lvl2pPr>
            <a:lvl3pPr lvl="2" rtl="0" algn="r">
              <a:buNone/>
              <a:defRPr b="1" sz="1300">
                <a:solidFill>
                  <a:schemeClr val="dk1"/>
                </a:solidFill>
                <a:latin typeface="Work Sans"/>
                <a:ea typeface="Work Sans"/>
                <a:cs typeface="Work Sans"/>
                <a:sym typeface="Work Sans"/>
              </a:defRPr>
            </a:lvl3pPr>
            <a:lvl4pPr lvl="3" rtl="0" algn="r">
              <a:buNone/>
              <a:defRPr b="1" sz="1300">
                <a:solidFill>
                  <a:schemeClr val="dk1"/>
                </a:solidFill>
                <a:latin typeface="Work Sans"/>
                <a:ea typeface="Work Sans"/>
                <a:cs typeface="Work Sans"/>
                <a:sym typeface="Work Sans"/>
              </a:defRPr>
            </a:lvl4pPr>
            <a:lvl5pPr lvl="4" rtl="0" algn="r">
              <a:buNone/>
              <a:defRPr b="1" sz="1300">
                <a:solidFill>
                  <a:schemeClr val="dk1"/>
                </a:solidFill>
                <a:latin typeface="Work Sans"/>
                <a:ea typeface="Work Sans"/>
                <a:cs typeface="Work Sans"/>
                <a:sym typeface="Work Sans"/>
              </a:defRPr>
            </a:lvl5pPr>
            <a:lvl6pPr lvl="5" rtl="0" algn="r">
              <a:buNone/>
              <a:defRPr b="1" sz="1300">
                <a:solidFill>
                  <a:schemeClr val="dk1"/>
                </a:solidFill>
                <a:latin typeface="Work Sans"/>
                <a:ea typeface="Work Sans"/>
                <a:cs typeface="Work Sans"/>
                <a:sym typeface="Work Sans"/>
              </a:defRPr>
            </a:lvl6pPr>
            <a:lvl7pPr lvl="6" rtl="0" algn="r">
              <a:buNone/>
              <a:defRPr b="1" sz="1300">
                <a:solidFill>
                  <a:schemeClr val="dk1"/>
                </a:solidFill>
                <a:latin typeface="Work Sans"/>
                <a:ea typeface="Work Sans"/>
                <a:cs typeface="Work Sans"/>
                <a:sym typeface="Work Sans"/>
              </a:defRPr>
            </a:lvl7pPr>
            <a:lvl8pPr lvl="7" rtl="0" algn="r">
              <a:buNone/>
              <a:defRPr b="1" sz="1300">
                <a:solidFill>
                  <a:schemeClr val="dk1"/>
                </a:solidFill>
                <a:latin typeface="Work Sans"/>
                <a:ea typeface="Work Sans"/>
                <a:cs typeface="Work Sans"/>
                <a:sym typeface="Work Sans"/>
              </a:defRPr>
            </a:lvl8pPr>
            <a:lvl9pPr lvl="8" rtl="0" algn="r">
              <a:buNone/>
              <a:defRPr b="1" sz="1300">
                <a:solidFill>
                  <a:schemeClr val="dk1"/>
                </a:solidFill>
                <a:latin typeface="Work Sans"/>
                <a:ea typeface="Work Sans"/>
                <a:cs typeface="Work Sans"/>
                <a:sym typeface="Work Sans"/>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hyperlink" Target="http://id.loc.gov/authorities/names/n78087607" TargetMode="External"/><Relationship Id="rId4" Type="http://schemas.openxmlformats.org/officeDocument/2006/relationships/hyperlink" Target="http://id.loc.gov/vocabulary/relators/aut" TargetMode="External"/><Relationship Id="rId5" Type="http://schemas.openxmlformats.org/officeDocument/2006/relationships/hyperlink" Target="http://id.loc.gov/authorities/names/nr98012622" TargetMode="External"/><Relationship Id="rId6" Type="http://schemas.openxmlformats.org/officeDocument/2006/relationships/hyperlink" Target="http://id.loc.gov/authorities/names/n78087607" TargetMode="External"/><Relationship Id="rId7" Type="http://schemas.openxmlformats.org/officeDocument/2006/relationships/hyperlink" Target="http://id.loc.gov/vocabulary/relators/aut" TargetMode="External"/><Relationship Id="rId8" Type="http://schemas.openxmlformats.org/officeDocument/2006/relationships/hyperlink" Target="http://id.loc.gov/authorities/names/nr98012622"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hyperlink" Target="http://snaccooperative.org/" TargetMode="External"/><Relationship Id="rId4" Type="http://schemas.openxmlformats.org/officeDocument/2006/relationships/hyperlink" Target="https://americanart.si.edu/search"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 Id="rId3" Type="http://schemas.openxmlformats.org/officeDocument/2006/relationships/image" Target="../media/image5.gif"/><Relationship Id="rId4" Type="http://schemas.openxmlformats.org/officeDocument/2006/relationships/image" Target="../media/image11.jpg"/><Relationship Id="rId5" Type="http://schemas.openxmlformats.org/officeDocument/2006/relationships/image" Target="../media/image17.png"/><Relationship Id="rId6" Type="http://schemas.openxmlformats.org/officeDocument/2006/relationships/image" Target="../media/image7.jpg"/><Relationship Id="rId7" Type="http://schemas.openxmlformats.org/officeDocument/2006/relationships/image" Target="../media/image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xml"/><Relationship Id="rId3" Type="http://schemas.openxmlformats.org/officeDocument/2006/relationships/image" Target="../media/image2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hyperlink" Target="https://github.com/OpenRefine/OpenRefine/wiki/Reconciliation"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hyperlink" Target="https://github.com/OpenRefine/OpenRefine/wiki/Reconciliation-Service-API"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hyperlink" Target="http://refine.codefork.com" TargetMode="External"/><Relationship Id="rId4" Type="http://schemas.openxmlformats.org/officeDocument/2006/relationships/hyperlink" Target="http://refine.codefork.com/reconcile/viaf" TargetMode="External"/><Relationship Id="rId5" Type="http://schemas.openxmlformats.org/officeDocument/2006/relationships/hyperlink" Target="http://refine.codefork.com/reconcile/viafproxy/LC"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8.png"/><Relationship Id="rId4" Type="http://schemas.openxmlformats.org/officeDocument/2006/relationships/image" Target="../media/image16.png"/><Relationship Id="rId5"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1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2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hyperlink" Target="http://id.loc.gov/authorities/names/%22+cell.recon.match.id"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 Id="rId3" Type="http://schemas.openxmlformats.org/officeDocument/2006/relationships/image" Target="../media/image19.png"/><Relationship Id="rId4" Type="http://schemas.openxmlformats.org/officeDocument/2006/relationships/image" Target="../media/image1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 Id="rId3" Type="http://schemas.openxmlformats.org/officeDocument/2006/relationships/image" Target="../media/image1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 Id="rId3" Type="http://schemas.openxmlformats.org/officeDocument/2006/relationships/hyperlink" Target="http://fast.oclc.org/searchfast/fastsuggest?query=VALUE&amp;rows=30&amp;queryReturn=suggestall+idroot+auth+cscore&amp;suggest=autoSubject&amp;queryIndex=suggest50&amp;wt=json" TargetMode="External"/><Relationship Id="rId4" Type="http://schemas.openxmlformats.org/officeDocument/2006/relationships/hyperlink" Target="http://fast.oclc.org/searchfast/fastsuggest?query=VALUE&amp;rows=30&amp;queryReturn=suggestall+idroot+auth+cscore&amp;suggest=autoSubject&amp;queryIndex=suggest50&amp;wt=json" TargetMode="External"/><Relationship Id="rId5" Type="http://schemas.openxmlformats.org/officeDocument/2006/relationships/hyperlink" Target="http://fast.oclc.org/searchfast/fastsuggest?query=VALUE&amp;rows=30&amp;queryReturn=suggestall+idroot+auth+cscore&amp;suggest=autoSubject&amp;queryIndex=suggest50&amp;wt=json"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6.xml"/><Relationship Id="rId3" Type="http://schemas.openxmlformats.org/officeDocument/2006/relationships/hyperlink" Target="http://vocab.getty.edu/queries"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hyperlink" Target="https://bit.ly/2C5FybG" TargetMode="External"/><Relationship Id="rId4" Type="http://schemas.openxmlformats.org/officeDocument/2006/relationships/image" Target="../media/image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43.xml"/><Relationship Id="rId3" Type="http://schemas.openxmlformats.org/officeDocument/2006/relationships/image" Target="../media/image18.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44.xml"/><Relationship Id="rId3" Type="http://schemas.openxmlformats.org/officeDocument/2006/relationships/hyperlink" Target="http://openrefine.org/"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45.xml"/><Relationship Id="rId3" Type="http://schemas.openxmlformats.org/officeDocument/2006/relationships/hyperlink" Target="https://github.com/codeforkjeff/conciliator" TargetMode="External"/><Relationship Id="rId4" Type="http://schemas.openxmlformats.org/officeDocument/2006/relationships/hyperlink" Target="https://tools.wmflabs.org/openrefine-wikidata/" TargetMode="External"/><Relationship Id="rId5" Type="http://schemas.openxmlformats.org/officeDocument/2006/relationships/hyperlink" Target="https://github.com/timothy-mendenhall/fast-reconcile" TargetMode="External"/><Relationship Id="rId6" Type="http://schemas.openxmlformats.org/officeDocument/2006/relationships/hyperlink" Target="https://github.com/cmh2166/lc-reconcile" TargetMode="External"/><Relationship Id="rId7" Type="http://schemas.openxmlformats.org/officeDocument/2006/relationships/hyperlink" Target="https://github.com/ettorerizza/aat_reconcile" TargetMode="External"/><Relationship Id="rId8" Type="http://schemas.openxmlformats.org/officeDocument/2006/relationships/hyperlink" Target="http://libraryjuiceacademy.com/certificate-xml-rdf.php" TargetMode="External"/></Relationships>
</file>

<file path=ppt/slides/_rels/slide46.xml.rels><?xml version="1.0" encoding="UTF-8" standalone="yes"?><Relationships xmlns="http://schemas.openxmlformats.org/package/2006/relationships"><Relationship Id="rId11" Type="http://schemas.openxmlformats.org/officeDocument/2006/relationships/hyperlink" Target="https://platform.worldcat.org/api-explorer/apis" TargetMode="External"/><Relationship Id="rId10" Type="http://schemas.openxmlformats.org/officeDocument/2006/relationships/hyperlink" Target="https://linkedjazz.org/sparql/" TargetMode="External"/><Relationship Id="rId1" Type="http://schemas.openxmlformats.org/officeDocument/2006/relationships/slideLayout" Target="../slideLayouts/slideLayout26.xml"/><Relationship Id="rId2" Type="http://schemas.openxmlformats.org/officeDocument/2006/relationships/notesSlide" Target="../notesSlides/notesSlide46.xml"/><Relationship Id="rId3" Type="http://schemas.openxmlformats.org/officeDocument/2006/relationships/hyperlink" Target="https://github.com/OpenRefine/OpenRefine/wiki/Reconcilable-Data-Sources" TargetMode="External"/><Relationship Id="rId4" Type="http://schemas.openxmlformats.org/officeDocument/2006/relationships/hyperlink" Target="https://bartoc.org/" TargetMode="External"/><Relationship Id="rId9" Type="http://schemas.openxmlformats.org/officeDocument/2006/relationships/hyperlink" Target="http://wifo5-04.informatik.uni-mannheim.de/factbook/" TargetMode="External"/><Relationship Id="rId5" Type="http://schemas.openxmlformats.org/officeDocument/2006/relationships/hyperlink" Target="https://bartoc.org/" TargetMode="External"/><Relationship Id="rId6" Type="http://schemas.openxmlformats.org/officeDocument/2006/relationships/hyperlink" Target="https://www.w3.org/wiki/SparqlEndpoints" TargetMode="External"/><Relationship Id="rId7" Type="http://schemas.openxmlformats.org/officeDocument/2006/relationships/hyperlink" Target="http://collection.britishmuseum.org/sparql" TargetMode="External"/><Relationship Id="rId8" Type="http://schemas.openxmlformats.org/officeDocument/2006/relationships/hyperlink" Target="http://vocab.getty.edu"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7.xml"/><Relationship Id="rId3" Type="http://schemas.openxmlformats.org/officeDocument/2006/relationships/hyperlink" Target="mailto:trm2151@columbia.edu" TargetMode="External"/><Relationship Id="rId4" Type="http://schemas.openxmlformats.org/officeDocument/2006/relationships/image" Target="../media/image2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5.xml"/><Relationship Id="rId3" Type="http://schemas.openxmlformats.org/officeDocument/2006/relationships/hyperlink" Target="http://127.0.0.1:3333/" TargetMode="Externa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hyperlink" Target="https://findingaids.library.columbia.edu/ead/nnc-rb/ldpd_6134799/"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 Id="rId3" Type="http://schemas.openxmlformats.org/officeDocument/2006/relationships/hyperlink" Target="http://127.0.0.1:3333/" TargetMode="External"/><Relationship Id="rId4" Type="http://schemas.openxmlformats.org/officeDocument/2006/relationships/image" Target="../media/image2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 Id="rId3"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 Id="rId3"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9" name="Shape 179"/>
        <p:cNvGrpSpPr/>
        <p:nvPr/>
      </p:nvGrpSpPr>
      <p:grpSpPr>
        <a:xfrm>
          <a:off x="0" y="0"/>
          <a:ext cx="0" cy="0"/>
          <a:chOff x="0" y="0"/>
          <a:chExt cx="0" cy="0"/>
        </a:xfrm>
      </p:grpSpPr>
      <p:sp>
        <p:nvSpPr>
          <p:cNvPr id="180" name="Google Shape;180;p38"/>
          <p:cNvSpPr txBox="1"/>
          <p:nvPr>
            <p:ph type="ctrTitle"/>
          </p:nvPr>
        </p:nvSpPr>
        <p:spPr>
          <a:xfrm>
            <a:off x="717175" y="1565575"/>
            <a:ext cx="4418400" cy="31779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sz="3400">
                <a:latin typeface="Raleway"/>
                <a:ea typeface="Raleway"/>
                <a:cs typeface="Raleway"/>
                <a:sym typeface="Raleway"/>
              </a:rPr>
              <a:t>Data Transformation and Enrichment with OpenRefine: Part 2: Enhancing data</a:t>
            </a:r>
            <a:endParaRPr b="0" sz="2200">
              <a:latin typeface="Raleway"/>
              <a:ea typeface="Raleway"/>
              <a:cs typeface="Raleway"/>
              <a:sym typeface="Raleway"/>
            </a:endParaRPr>
          </a:p>
        </p:txBody>
      </p:sp>
      <p:sp>
        <p:nvSpPr>
          <p:cNvPr id="181" name="Google Shape;181;p38"/>
          <p:cNvSpPr txBox="1"/>
          <p:nvPr/>
        </p:nvSpPr>
        <p:spPr>
          <a:xfrm>
            <a:off x="5426800" y="1565575"/>
            <a:ext cx="3000000" cy="2556000"/>
          </a:xfrm>
          <a:prstGeom prst="rect">
            <a:avLst/>
          </a:prstGeom>
          <a:noFill/>
          <a:ln>
            <a:noFill/>
          </a:ln>
        </p:spPr>
        <p:txBody>
          <a:bodyPr anchorCtr="0" anchor="t" bIns="91425" lIns="91425" spcFirstLastPara="1" rIns="91425" wrap="square" tIns="91425">
            <a:noAutofit/>
          </a:bodyPr>
          <a:lstStyle/>
          <a:p>
            <a:pPr indent="0" lvl="0" marL="0" rtl="0" algn="l">
              <a:spcBef>
                <a:spcPts val="600"/>
              </a:spcBef>
              <a:spcAft>
                <a:spcPts val="0"/>
              </a:spcAft>
              <a:buNone/>
            </a:pPr>
            <a:r>
              <a:rPr lang="en" sz="2200">
                <a:solidFill>
                  <a:schemeClr val="dk1"/>
                </a:solidFill>
                <a:latin typeface="Raleway"/>
                <a:ea typeface="Raleway"/>
                <a:cs typeface="Raleway"/>
                <a:sym typeface="Raleway"/>
              </a:rPr>
              <a:t>Ryan Mendenhall </a:t>
            </a:r>
            <a:endParaRPr sz="2200">
              <a:solidFill>
                <a:schemeClr val="dk1"/>
              </a:solidFill>
              <a:latin typeface="Raleway"/>
              <a:ea typeface="Raleway"/>
              <a:cs typeface="Raleway"/>
              <a:sym typeface="Raleway"/>
            </a:endParaRPr>
          </a:p>
          <a:p>
            <a:pPr indent="0" lvl="0" marL="0" rtl="0" algn="l">
              <a:spcBef>
                <a:spcPts val="1000"/>
              </a:spcBef>
              <a:spcAft>
                <a:spcPts val="0"/>
              </a:spcAft>
              <a:buNone/>
            </a:pPr>
            <a:r>
              <a:rPr lang="en" sz="2200">
                <a:solidFill>
                  <a:schemeClr val="dk1"/>
                </a:solidFill>
                <a:latin typeface="Raleway"/>
                <a:ea typeface="Raleway"/>
                <a:cs typeface="Raleway"/>
                <a:sym typeface="Raleway"/>
              </a:rPr>
              <a:t>Columbia University Libraries</a:t>
            </a:r>
            <a:endParaRPr sz="2200">
              <a:solidFill>
                <a:schemeClr val="dk1"/>
              </a:solidFill>
              <a:latin typeface="Raleway"/>
              <a:ea typeface="Raleway"/>
              <a:cs typeface="Raleway"/>
              <a:sym typeface="Raleway"/>
            </a:endParaRPr>
          </a:p>
          <a:p>
            <a:pPr indent="0" lvl="0" marL="0" rtl="0" algn="l">
              <a:spcBef>
                <a:spcPts val="1000"/>
              </a:spcBef>
              <a:spcAft>
                <a:spcPts val="1000"/>
              </a:spcAft>
              <a:buNone/>
            </a:pPr>
            <a:r>
              <a:rPr lang="en" sz="2200">
                <a:solidFill>
                  <a:schemeClr val="dk1"/>
                </a:solidFill>
                <a:latin typeface="Raleway"/>
                <a:ea typeface="Raleway"/>
                <a:cs typeface="Raleway"/>
                <a:sym typeface="Raleway"/>
              </a:rPr>
              <a:t>October 10, 2018</a:t>
            </a:r>
            <a:endParaRPr sz="16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2" name="Shape 252"/>
        <p:cNvGrpSpPr/>
        <p:nvPr/>
      </p:nvGrpSpPr>
      <p:grpSpPr>
        <a:xfrm>
          <a:off x="0" y="0"/>
          <a:ext cx="0" cy="0"/>
          <a:chOff x="0" y="0"/>
          <a:chExt cx="0" cy="0"/>
        </a:xfrm>
      </p:grpSpPr>
      <p:sp>
        <p:nvSpPr>
          <p:cNvPr id="253" name="Google Shape;253;p47"/>
          <p:cNvSpPr txBox="1"/>
          <p:nvPr>
            <p:ph type="title"/>
          </p:nvPr>
        </p:nvSpPr>
        <p:spPr>
          <a:xfrm>
            <a:off x="869150" y="839350"/>
            <a:ext cx="7147500" cy="136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Linked Data: the basics</a:t>
            </a:r>
            <a:endParaRPr/>
          </a:p>
        </p:txBody>
      </p:sp>
      <p:sp>
        <p:nvSpPr>
          <p:cNvPr id="254" name="Google Shape;254;p47"/>
          <p:cNvSpPr txBox="1"/>
          <p:nvPr>
            <p:ph idx="1" type="body"/>
          </p:nvPr>
        </p:nvSpPr>
        <p:spPr>
          <a:xfrm>
            <a:off x="869150" y="1652425"/>
            <a:ext cx="7839000" cy="20040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sz="1800">
                <a:latin typeface="Raleway"/>
                <a:ea typeface="Raleway"/>
                <a:cs typeface="Raleway"/>
                <a:sym typeface="Raleway"/>
              </a:rPr>
              <a:t>Basis</a:t>
            </a:r>
            <a:r>
              <a:rPr lang="en" sz="1800"/>
              <a:t>: RDF triples model, “subject predicate object [SPO],” ideally all of which are represented as URIs</a:t>
            </a:r>
            <a:endParaRPr sz="1800"/>
          </a:p>
          <a:p>
            <a:pPr indent="-342900" lvl="0" marL="457200" rtl="0" algn="l">
              <a:spcBef>
                <a:spcPts val="600"/>
              </a:spcBef>
              <a:spcAft>
                <a:spcPts val="0"/>
              </a:spcAft>
              <a:buSzPts val="1800"/>
              <a:buChar char="▪"/>
            </a:pPr>
            <a:r>
              <a:rPr lang="en" sz="1800"/>
              <a:t>[S] </a:t>
            </a:r>
            <a:r>
              <a:rPr lang="en" sz="1800" u="sng">
                <a:solidFill>
                  <a:schemeClr val="hlink"/>
                </a:solidFill>
                <a:hlinkClick r:id="rId3"/>
              </a:rPr>
              <a:t>Charles Dickens</a:t>
            </a:r>
            <a:r>
              <a:rPr lang="en" sz="1800"/>
              <a:t> [P] </a:t>
            </a:r>
            <a:r>
              <a:rPr lang="en" sz="1800" u="sng">
                <a:solidFill>
                  <a:schemeClr val="hlink"/>
                </a:solidFill>
                <a:hlinkClick r:id="rId4"/>
              </a:rPr>
              <a:t>is author of</a:t>
            </a:r>
            <a:r>
              <a:rPr lang="en" sz="1800"/>
              <a:t> [O] </a:t>
            </a:r>
            <a:r>
              <a:rPr lang="en" sz="1800" u="sng">
                <a:solidFill>
                  <a:schemeClr val="hlink"/>
                </a:solidFill>
                <a:hlinkClick r:id="rId5"/>
              </a:rPr>
              <a:t>Oliver Twist</a:t>
            </a:r>
            <a:r>
              <a:rPr lang="en" sz="1800"/>
              <a:t> → </a:t>
            </a:r>
            <a:endParaRPr sz="1800"/>
          </a:p>
          <a:p>
            <a:pPr indent="-342900" lvl="0" marL="457200" rtl="0" algn="l">
              <a:spcBef>
                <a:spcPts val="0"/>
              </a:spcBef>
              <a:spcAft>
                <a:spcPts val="0"/>
              </a:spcAft>
              <a:buSzPts val="1800"/>
              <a:buChar char="▪"/>
            </a:pPr>
            <a:r>
              <a:rPr b="1" lang="en" sz="800" u="sng">
                <a:solidFill>
                  <a:schemeClr val="hlink"/>
                </a:solidFill>
                <a:latin typeface="Raleway"/>
                <a:ea typeface="Raleway"/>
                <a:cs typeface="Raleway"/>
                <a:sym typeface="Raleway"/>
                <a:hlinkClick r:id="rId6"/>
              </a:rPr>
              <a:t>http://id.loc.gov/authorities/names/n78087607</a:t>
            </a:r>
            <a:r>
              <a:rPr b="1" lang="en" sz="800">
                <a:latin typeface="Raleway"/>
                <a:ea typeface="Raleway"/>
                <a:cs typeface="Raleway"/>
                <a:sym typeface="Raleway"/>
              </a:rPr>
              <a:t> :: </a:t>
            </a:r>
            <a:r>
              <a:rPr b="1" lang="en" sz="800" u="sng">
                <a:solidFill>
                  <a:schemeClr val="hlink"/>
                </a:solidFill>
                <a:latin typeface="Raleway"/>
                <a:ea typeface="Raleway"/>
                <a:cs typeface="Raleway"/>
                <a:sym typeface="Raleway"/>
                <a:hlinkClick r:id="rId7"/>
              </a:rPr>
              <a:t>http://id.loc.gov/vocabulary/relators/aut</a:t>
            </a:r>
            <a:r>
              <a:rPr b="1" lang="en" sz="800">
                <a:latin typeface="Raleway"/>
                <a:ea typeface="Raleway"/>
                <a:cs typeface="Raleway"/>
                <a:sym typeface="Raleway"/>
              </a:rPr>
              <a:t>  :: </a:t>
            </a:r>
            <a:r>
              <a:rPr b="1" lang="en" sz="800" u="sng">
                <a:solidFill>
                  <a:schemeClr val="hlink"/>
                </a:solidFill>
                <a:latin typeface="Raleway"/>
                <a:ea typeface="Raleway"/>
                <a:cs typeface="Raleway"/>
                <a:sym typeface="Raleway"/>
                <a:hlinkClick r:id="rId8"/>
              </a:rPr>
              <a:t>http://id.loc.gov/authorities/names/nr98012622</a:t>
            </a:r>
            <a:r>
              <a:rPr b="1" lang="en" sz="800">
                <a:latin typeface="Raleway"/>
                <a:ea typeface="Raleway"/>
                <a:cs typeface="Raleway"/>
                <a:sym typeface="Raleway"/>
              </a:rPr>
              <a:t> </a:t>
            </a:r>
            <a:endParaRPr b="1" sz="800">
              <a:latin typeface="Raleway"/>
              <a:ea typeface="Raleway"/>
              <a:cs typeface="Raleway"/>
              <a:sym typeface="Raleway"/>
            </a:endParaRPr>
          </a:p>
          <a:p>
            <a:pPr indent="0" lvl="0" marL="0" rtl="0" algn="l">
              <a:spcBef>
                <a:spcPts val="600"/>
              </a:spcBef>
              <a:spcAft>
                <a:spcPts val="0"/>
              </a:spcAft>
              <a:buNone/>
            </a:pPr>
            <a:r>
              <a:rPr b="1" lang="en" sz="1800">
                <a:latin typeface="Raleway"/>
                <a:ea typeface="Raleway"/>
                <a:cs typeface="Raleway"/>
                <a:sym typeface="Raleway"/>
              </a:rPr>
              <a:t>Vocabularies</a:t>
            </a:r>
            <a:r>
              <a:rPr lang="en" sz="1800"/>
              <a:t>: BIBFRAME, CIDOC-CRM, RDF serializations of standards like MODS (underlying CUL’s Digital Library Collections)</a:t>
            </a:r>
            <a:endParaRPr sz="1800"/>
          </a:p>
          <a:p>
            <a:pPr indent="0" lvl="0" marL="0" rtl="0" algn="l">
              <a:spcBef>
                <a:spcPts val="600"/>
              </a:spcBef>
              <a:spcAft>
                <a:spcPts val="0"/>
              </a:spcAft>
              <a:buNone/>
            </a:pPr>
            <a:r>
              <a:rPr b="1" lang="en" sz="1800">
                <a:latin typeface="Raleway"/>
                <a:ea typeface="Raleway"/>
                <a:cs typeface="Raleway"/>
                <a:sym typeface="Raleway"/>
              </a:rPr>
              <a:t>Formats</a:t>
            </a:r>
            <a:r>
              <a:rPr lang="en" sz="1800"/>
              <a:t>: RDF-XML, JSON-LD, N-Triples, Turtle, and others.  But can also be represented in a </a:t>
            </a:r>
            <a:r>
              <a:rPr lang="en"/>
              <a:t>spreadsheet</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p:txBody>
      </p:sp>
      <p:sp>
        <p:nvSpPr>
          <p:cNvPr id="255" name="Google Shape;255;p47"/>
          <p:cNvSpPr txBox="1"/>
          <p:nvPr>
            <p:ph idx="12" type="sldNum"/>
          </p:nvPr>
        </p:nvSpPr>
        <p:spPr>
          <a:xfrm>
            <a:off x="8159499" y="4393278"/>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9" name="Shape 259"/>
        <p:cNvGrpSpPr/>
        <p:nvPr/>
      </p:nvGrpSpPr>
      <p:grpSpPr>
        <a:xfrm>
          <a:off x="0" y="0"/>
          <a:ext cx="0" cy="0"/>
          <a:chOff x="0" y="0"/>
          <a:chExt cx="0" cy="0"/>
        </a:xfrm>
      </p:grpSpPr>
      <p:sp>
        <p:nvSpPr>
          <p:cNvPr id="260" name="Google Shape;260;p48"/>
          <p:cNvSpPr txBox="1"/>
          <p:nvPr>
            <p:ph type="title"/>
          </p:nvPr>
        </p:nvSpPr>
        <p:spPr>
          <a:xfrm>
            <a:off x="869150" y="839350"/>
            <a:ext cx="7568400" cy="136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500"/>
              <a:t>Linked Data: some examples</a:t>
            </a:r>
            <a:endParaRPr sz="3500"/>
          </a:p>
        </p:txBody>
      </p:sp>
      <p:sp>
        <p:nvSpPr>
          <p:cNvPr id="261" name="Google Shape;261;p48"/>
          <p:cNvSpPr txBox="1"/>
          <p:nvPr>
            <p:ph idx="1" type="body"/>
          </p:nvPr>
        </p:nvSpPr>
        <p:spPr>
          <a:xfrm>
            <a:off x="869100" y="1693575"/>
            <a:ext cx="7405800" cy="20040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u="sng">
                <a:solidFill>
                  <a:schemeClr val="hlink"/>
                </a:solidFill>
                <a:hlinkClick r:id="rId3"/>
              </a:rPr>
              <a:t>SNAC</a:t>
            </a:r>
            <a:endParaRPr/>
          </a:p>
          <a:p>
            <a:pPr indent="0" lvl="0" marL="0" rtl="0" algn="l">
              <a:spcBef>
                <a:spcPts val="600"/>
              </a:spcBef>
              <a:spcAft>
                <a:spcPts val="0"/>
              </a:spcAft>
              <a:buNone/>
            </a:pPr>
            <a:r>
              <a:rPr lang="en"/>
              <a:t>WorldCat Works and WorldCat Identities</a:t>
            </a:r>
            <a:endParaRPr/>
          </a:p>
          <a:p>
            <a:pPr indent="0" lvl="0" marL="0" rtl="0" algn="l">
              <a:spcBef>
                <a:spcPts val="600"/>
              </a:spcBef>
              <a:spcAft>
                <a:spcPts val="0"/>
              </a:spcAft>
              <a:buNone/>
            </a:pPr>
            <a:r>
              <a:rPr lang="en" u="sng">
                <a:solidFill>
                  <a:schemeClr val="hlink"/>
                </a:solidFill>
                <a:hlinkClick r:id="rId4"/>
              </a:rPr>
              <a:t>Smithsonian American Art Museum online collections</a:t>
            </a:r>
            <a:endParaRPr/>
          </a:p>
          <a:p>
            <a:pPr indent="0" lvl="0" marL="0" rtl="0" algn="l">
              <a:spcBef>
                <a:spcPts val="600"/>
              </a:spcBef>
              <a:spcAft>
                <a:spcPts val="0"/>
              </a:spcAft>
              <a:buNone/>
            </a:pPr>
            <a:r>
              <a:rPr lang="en"/>
              <a:t>Wikidata/Wikipedia/DBPedia</a:t>
            </a:r>
            <a:endParaRPr/>
          </a:p>
          <a:p>
            <a:pPr indent="0" lvl="0" marL="0" rtl="0" algn="l">
              <a:spcBef>
                <a:spcPts val="600"/>
              </a:spcBef>
              <a:spcAft>
                <a:spcPts val="0"/>
              </a:spcAft>
              <a:buNone/>
            </a:pPr>
            <a:r>
              <a:rPr lang="en"/>
              <a:t>CUL: Hyacinth uses URIs, but doesn’t expose linked data</a:t>
            </a:r>
            <a:endParaRPr/>
          </a:p>
          <a:p>
            <a:pPr indent="0" lvl="0" marL="0" rtl="0" algn="l">
              <a:spcBef>
                <a:spcPts val="600"/>
              </a:spcBef>
              <a:spcAft>
                <a:spcPts val="0"/>
              </a:spcAft>
              <a:buNone/>
            </a:pPr>
            <a:r>
              <a:t/>
            </a:r>
            <a:endParaRPr/>
          </a:p>
        </p:txBody>
      </p:sp>
      <p:sp>
        <p:nvSpPr>
          <p:cNvPr id="262" name="Google Shape;262;p48"/>
          <p:cNvSpPr txBox="1"/>
          <p:nvPr>
            <p:ph idx="12" type="sldNum"/>
          </p:nvPr>
        </p:nvSpPr>
        <p:spPr>
          <a:xfrm>
            <a:off x="8159499" y="4393278"/>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6" name="Shape 266"/>
        <p:cNvGrpSpPr/>
        <p:nvPr/>
      </p:nvGrpSpPr>
      <p:grpSpPr>
        <a:xfrm>
          <a:off x="0" y="0"/>
          <a:ext cx="0" cy="0"/>
          <a:chOff x="0" y="0"/>
          <a:chExt cx="0" cy="0"/>
        </a:xfrm>
      </p:grpSpPr>
      <p:sp>
        <p:nvSpPr>
          <p:cNvPr id="267" name="Google Shape;267;p49"/>
          <p:cNvSpPr txBox="1"/>
          <p:nvPr>
            <p:ph type="title"/>
          </p:nvPr>
        </p:nvSpPr>
        <p:spPr>
          <a:xfrm>
            <a:off x="869150" y="466600"/>
            <a:ext cx="7290300" cy="735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Controlled Vocabularies</a:t>
            </a:r>
            <a:endParaRPr/>
          </a:p>
        </p:txBody>
      </p:sp>
      <p:pic>
        <p:nvPicPr>
          <p:cNvPr descr="6a00d83459bf2269e2014e5fdaa6bc970c-800wi" id="268" name="Google Shape;268;p49"/>
          <p:cNvPicPr preferRelativeResize="0"/>
          <p:nvPr/>
        </p:nvPicPr>
        <p:blipFill>
          <a:blip r:embed="rId3">
            <a:alphaModFix/>
          </a:blip>
          <a:stretch>
            <a:fillRect/>
          </a:stretch>
        </p:blipFill>
        <p:spPr>
          <a:xfrm>
            <a:off x="4216388" y="2314941"/>
            <a:ext cx="735281" cy="735281"/>
          </a:xfrm>
          <a:prstGeom prst="rect">
            <a:avLst/>
          </a:prstGeom>
          <a:noFill/>
          <a:ln>
            <a:noFill/>
          </a:ln>
        </p:spPr>
      </p:pic>
      <p:pic>
        <p:nvPicPr>
          <p:cNvPr descr="lod_logo.jpg" id="269" name="Google Shape;269;p49"/>
          <p:cNvPicPr preferRelativeResize="0"/>
          <p:nvPr/>
        </p:nvPicPr>
        <p:blipFill>
          <a:blip r:embed="rId4">
            <a:alphaModFix/>
          </a:blip>
          <a:stretch>
            <a:fillRect/>
          </a:stretch>
        </p:blipFill>
        <p:spPr>
          <a:xfrm>
            <a:off x="1534288" y="3285178"/>
            <a:ext cx="1785938" cy="857250"/>
          </a:xfrm>
          <a:prstGeom prst="rect">
            <a:avLst/>
          </a:prstGeom>
          <a:noFill/>
          <a:ln>
            <a:noFill/>
          </a:ln>
        </p:spPr>
      </p:pic>
      <p:pic>
        <p:nvPicPr>
          <p:cNvPr descr="300px-Wikidata-logo-en.svg.png" id="270" name="Google Shape;270;p49"/>
          <p:cNvPicPr preferRelativeResize="0"/>
          <p:nvPr/>
        </p:nvPicPr>
        <p:blipFill>
          <a:blip r:embed="rId5">
            <a:alphaModFix/>
          </a:blip>
          <a:stretch>
            <a:fillRect/>
          </a:stretch>
        </p:blipFill>
        <p:spPr>
          <a:xfrm>
            <a:off x="1740675" y="1559025"/>
            <a:ext cx="1785938" cy="1262050"/>
          </a:xfrm>
          <a:prstGeom prst="rect">
            <a:avLst/>
          </a:prstGeom>
          <a:noFill/>
          <a:ln>
            <a:noFill/>
          </a:ln>
        </p:spPr>
      </p:pic>
      <p:pic>
        <p:nvPicPr>
          <p:cNvPr descr="Library of Congress logo.jpg" id="271" name="Google Shape;271;p49"/>
          <p:cNvPicPr preferRelativeResize="0"/>
          <p:nvPr/>
        </p:nvPicPr>
        <p:blipFill>
          <a:blip r:embed="rId6">
            <a:alphaModFix/>
          </a:blip>
          <a:stretch>
            <a:fillRect/>
          </a:stretch>
        </p:blipFill>
        <p:spPr>
          <a:xfrm>
            <a:off x="5583325" y="1459951"/>
            <a:ext cx="1119168" cy="1361119"/>
          </a:xfrm>
          <a:prstGeom prst="rect">
            <a:avLst/>
          </a:prstGeom>
          <a:noFill/>
          <a:ln>
            <a:noFill/>
          </a:ln>
        </p:spPr>
      </p:pic>
      <p:sp>
        <p:nvSpPr>
          <p:cNvPr id="272" name="Google Shape;272;p49"/>
          <p:cNvSpPr txBox="1"/>
          <p:nvPr>
            <p:ph idx="12" type="sldNum"/>
          </p:nvPr>
        </p:nvSpPr>
        <p:spPr>
          <a:xfrm>
            <a:off x="8159499" y="4393278"/>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73" name="Google Shape;273;p49"/>
          <p:cNvPicPr preferRelativeResize="0"/>
          <p:nvPr/>
        </p:nvPicPr>
        <p:blipFill>
          <a:blip r:embed="rId7">
            <a:alphaModFix/>
          </a:blip>
          <a:stretch>
            <a:fillRect/>
          </a:stretch>
        </p:blipFill>
        <p:spPr>
          <a:xfrm>
            <a:off x="4770575" y="3441450"/>
            <a:ext cx="2515707" cy="5447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7" name="Shape 277"/>
        <p:cNvGrpSpPr/>
        <p:nvPr/>
      </p:nvGrpSpPr>
      <p:grpSpPr>
        <a:xfrm>
          <a:off x="0" y="0"/>
          <a:ext cx="0" cy="0"/>
          <a:chOff x="0" y="0"/>
          <a:chExt cx="0" cy="0"/>
        </a:xfrm>
      </p:grpSpPr>
      <p:pic>
        <p:nvPicPr>
          <p:cNvPr descr="lod.png" id="278" name="Google Shape;278;p50"/>
          <p:cNvPicPr preferRelativeResize="0"/>
          <p:nvPr/>
        </p:nvPicPr>
        <p:blipFill>
          <a:blip r:embed="rId3">
            <a:alphaModFix/>
          </a:blip>
          <a:stretch>
            <a:fillRect/>
          </a:stretch>
        </p:blipFill>
        <p:spPr>
          <a:xfrm>
            <a:off x="2377375" y="406819"/>
            <a:ext cx="4389001" cy="3872663"/>
          </a:xfrm>
          <a:prstGeom prst="rect">
            <a:avLst/>
          </a:prstGeom>
          <a:noFill/>
          <a:ln>
            <a:noFill/>
          </a:ln>
        </p:spPr>
      </p:pic>
      <p:sp>
        <p:nvSpPr>
          <p:cNvPr id="279" name="Google Shape;279;p50"/>
          <p:cNvSpPr txBox="1"/>
          <p:nvPr/>
        </p:nvSpPr>
        <p:spPr>
          <a:xfrm>
            <a:off x="-125" y="4620488"/>
            <a:ext cx="9144000" cy="26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50"/>
          <p:cNvSpPr txBox="1"/>
          <p:nvPr>
            <p:ph idx="12" type="sldNum"/>
          </p:nvPr>
        </p:nvSpPr>
        <p:spPr>
          <a:xfrm>
            <a:off x="8159499" y="4393278"/>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81" name="Google Shape;281;p50"/>
          <p:cNvSpPr txBox="1"/>
          <p:nvPr>
            <p:ph idx="1" type="body"/>
          </p:nvPr>
        </p:nvSpPr>
        <p:spPr>
          <a:xfrm>
            <a:off x="840425" y="4177700"/>
            <a:ext cx="7463100" cy="5196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sz="1400"/>
              <a:t>"Linking Open Data cloud diagram 2017, by Andrejs Abele, John P. McCrae, Paul Buitelaar, Anja Jentzsch and Richard Cyganiak. http://lod-cloud.net/"</a:t>
            </a:r>
            <a:endParaRPr sz="14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5" name="Shape 285"/>
        <p:cNvGrpSpPr/>
        <p:nvPr/>
      </p:nvGrpSpPr>
      <p:grpSpPr>
        <a:xfrm>
          <a:off x="0" y="0"/>
          <a:ext cx="0" cy="0"/>
          <a:chOff x="0" y="0"/>
          <a:chExt cx="0" cy="0"/>
        </a:xfrm>
      </p:grpSpPr>
      <p:sp>
        <p:nvSpPr>
          <p:cNvPr id="286" name="Google Shape;286;p51"/>
          <p:cNvSpPr txBox="1"/>
          <p:nvPr>
            <p:ph type="ctrTitle"/>
          </p:nvPr>
        </p:nvSpPr>
        <p:spPr>
          <a:xfrm>
            <a:off x="1012800" y="1138500"/>
            <a:ext cx="4950000" cy="2061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What is Reconciliation?</a:t>
            </a:r>
            <a:endParaRPr/>
          </a:p>
        </p:txBody>
      </p:sp>
      <p:sp>
        <p:nvSpPr>
          <p:cNvPr id="287" name="Google Shape;287;p51"/>
          <p:cNvSpPr txBox="1"/>
          <p:nvPr>
            <p:ph idx="4294967295" type="sldNum"/>
          </p:nvPr>
        </p:nvSpPr>
        <p:spPr>
          <a:xfrm>
            <a:off x="7618000" y="4636500"/>
            <a:ext cx="1487400" cy="315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descr="noun_999385_cc.png" id="288" name="Google Shape;288;p51"/>
          <p:cNvPicPr preferRelativeResize="0"/>
          <p:nvPr/>
        </p:nvPicPr>
        <p:blipFill>
          <a:blip r:embed="rId3">
            <a:alphaModFix/>
          </a:blip>
          <a:stretch>
            <a:fillRect/>
          </a:stretch>
        </p:blipFill>
        <p:spPr>
          <a:xfrm>
            <a:off x="5137795" y="1110696"/>
            <a:ext cx="2922112" cy="2922112"/>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2" name="Shape 292"/>
        <p:cNvGrpSpPr/>
        <p:nvPr/>
      </p:nvGrpSpPr>
      <p:grpSpPr>
        <a:xfrm>
          <a:off x="0" y="0"/>
          <a:ext cx="0" cy="0"/>
          <a:chOff x="0" y="0"/>
          <a:chExt cx="0" cy="0"/>
        </a:xfrm>
      </p:grpSpPr>
      <p:sp>
        <p:nvSpPr>
          <p:cNvPr id="293" name="Google Shape;293;p52"/>
          <p:cNvSpPr txBox="1"/>
          <p:nvPr>
            <p:ph idx="1" type="body"/>
          </p:nvPr>
        </p:nvSpPr>
        <p:spPr>
          <a:xfrm>
            <a:off x="1804525" y="854775"/>
            <a:ext cx="5152200" cy="35052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Clr>
                <a:schemeClr val="dk1"/>
              </a:buClr>
              <a:buSzPts val="1100"/>
              <a:buFont typeface="Arial"/>
              <a:buNone/>
            </a:pPr>
            <a:r>
              <a:rPr lang="en"/>
              <a:t>Reconciliation is a semi-automated process of matching text names to database IDs (keys).</a:t>
            </a:r>
            <a:endParaRPr/>
          </a:p>
          <a:p>
            <a:pPr indent="0" lvl="0" marL="0" rtl="0" algn="l">
              <a:spcBef>
                <a:spcPts val="600"/>
              </a:spcBef>
              <a:spcAft>
                <a:spcPts val="0"/>
              </a:spcAft>
              <a:buNone/>
            </a:pPr>
            <a:r>
              <a:t/>
            </a:r>
            <a:endParaRPr sz="1600"/>
          </a:p>
        </p:txBody>
      </p:sp>
      <p:sp>
        <p:nvSpPr>
          <p:cNvPr id="294" name="Google Shape;294;p52"/>
          <p:cNvSpPr txBox="1"/>
          <p:nvPr>
            <p:ph idx="12" type="sldNum"/>
          </p:nvPr>
        </p:nvSpPr>
        <p:spPr>
          <a:xfrm>
            <a:off x="8159499" y="4393278"/>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95" name="Google Shape;295;p52"/>
          <p:cNvSpPr txBox="1"/>
          <p:nvPr/>
        </p:nvSpPr>
        <p:spPr>
          <a:xfrm>
            <a:off x="1804600" y="3437125"/>
            <a:ext cx="6354900" cy="12813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u="sng">
                <a:solidFill>
                  <a:schemeClr val="hlink"/>
                </a:solidFill>
                <a:latin typeface="Work Sans"/>
                <a:ea typeface="Work Sans"/>
                <a:cs typeface="Work Sans"/>
                <a:sym typeface="Work Sans"/>
                <a:hlinkClick r:id="rId3"/>
              </a:rPr>
              <a:t>https://github.com/OpenRefine/OpenRefine/wiki/Reconciliation</a:t>
            </a:r>
            <a:r>
              <a:rPr lang="en">
                <a:latin typeface="Work Sans"/>
                <a:ea typeface="Work Sans"/>
                <a:cs typeface="Work Sans"/>
                <a:sym typeface="Work Sans"/>
              </a:rPr>
              <a:t> </a:t>
            </a:r>
            <a:endParaRPr>
              <a:latin typeface="Work Sans"/>
              <a:ea typeface="Work Sans"/>
              <a:cs typeface="Work Sans"/>
              <a:sym typeface="Work Sans"/>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9" name="Shape 299"/>
        <p:cNvGrpSpPr/>
        <p:nvPr/>
      </p:nvGrpSpPr>
      <p:grpSpPr>
        <a:xfrm>
          <a:off x="0" y="0"/>
          <a:ext cx="0" cy="0"/>
          <a:chOff x="0" y="0"/>
          <a:chExt cx="0" cy="0"/>
        </a:xfrm>
      </p:grpSpPr>
      <p:sp>
        <p:nvSpPr>
          <p:cNvPr id="300" name="Google Shape;300;p53"/>
          <p:cNvSpPr txBox="1"/>
          <p:nvPr>
            <p:ph idx="1" type="body"/>
          </p:nvPr>
        </p:nvSpPr>
        <p:spPr>
          <a:xfrm>
            <a:off x="1804525" y="854775"/>
            <a:ext cx="5152200" cy="35052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sz="2600"/>
              <a:t>A reconciliation service is a web service that, given some text which is a name or label for something, and optionally some additional details, returns a ranked list of potential entities matching the criteria.</a:t>
            </a:r>
            <a:endParaRPr sz="2600"/>
          </a:p>
        </p:txBody>
      </p:sp>
      <p:sp>
        <p:nvSpPr>
          <p:cNvPr id="301" name="Google Shape;301;p53"/>
          <p:cNvSpPr txBox="1"/>
          <p:nvPr>
            <p:ph idx="12" type="sldNum"/>
          </p:nvPr>
        </p:nvSpPr>
        <p:spPr>
          <a:xfrm>
            <a:off x="8159499" y="4393278"/>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02" name="Google Shape;302;p53"/>
          <p:cNvSpPr txBox="1"/>
          <p:nvPr/>
        </p:nvSpPr>
        <p:spPr>
          <a:xfrm>
            <a:off x="2059850" y="4359975"/>
            <a:ext cx="6327300" cy="426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3"/>
              </a:rPr>
              <a:t>https://github.com/OpenRefine/OpenRefine/wiki/Reconciliation-Service-API</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6" name="Shape 306"/>
        <p:cNvGrpSpPr/>
        <p:nvPr/>
      </p:nvGrpSpPr>
      <p:grpSpPr>
        <a:xfrm>
          <a:off x="0" y="0"/>
          <a:ext cx="0" cy="0"/>
          <a:chOff x="0" y="0"/>
          <a:chExt cx="0" cy="0"/>
        </a:xfrm>
      </p:grpSpPr>
      <p:sp>
        <p:nvSpPr>
          <p:cNvPr id="307" name="Google Shape;307;p54"/>
          <p:cNvSpPr txBox="1"/>
          <p:nvPr>
            <p:ph idx="1" type="body"/>
          </p:nvPr>
        </p:nvSpPr>
        <p:spPr>
          <a:xfrm>
            <a:off x="869100" y="1784550"/>
            <a:ext cx="7535400" cy="2004000"/>
          </a:xfrm>
          <a:prstGeom prst="rect">
            <a:avLst/>
          </a:prstGeom>
        </p:spPr>
        <p:txBody>
          <a:bodyPr anchorCtr="0" anchor="t" bIns="91425" lIns="91425" spcFirstLastPara="1" rIns="91425" wrap="square" tIns="91425">
            <a:noAutofit/>
          </a:bodyPr>
          <a:lstStyle/>
          <a:p>
            <a:pPr indent="-254000" lvl="0" marL="342900" rtl="0" algn="l">
              <a:spcBef>
                <a:spcPts val="600"/>
              </a:spcBef>
              <a:spcAft>
                <a:spcPts val="0"/>
              </a:spcAft>
              <a:buClr>
                <a:srgbClr val="D26F00"/>
              </a:buClr>
              <a:buSzPts val="1600"/>
              <a:buAutoNum type="arabicPeriod"/>
            </a:pPr>
            <a:r>
              <a:rPr lang="en" sz="1600"/>
              <a:t>Reconciliation service queries a published linked data source</a:t>
            </a:r>
            <a:endParaRPr sz="1600"/>
          </a:p>
          <a:p>
            <a:pPr indent="-254000" lvl="0" marL="342900" rtl="0" algn="l">
              <a:spcBef>
                <a:spcPts val="0"/>
              </a:spcBef>
              <a:spcAft>
                <a:spcPts val="0"/>
              </a:spcAft>
              <a:buClr>
                <a:srgbClr val="D26F00"/>
              </a:buClr>
              <a:buSzPts val="1600"/>
              <a:buAutoNum type="arabicPeriod"/>
            </a:pPr>
            <a:r>
              <a:rPr lang="en" sz="1600"/>
              <a:t>Reconciliation service performs fuzzy matching of our local data’s names against the published vocabulary’s names</a:t>
            </a:r>
            <a:endParaRPr sz="1600"/>
          </a:p>
          <a:p>
            <a:pPr indent="-254000" lvl="0" marL="342900" rtl="0" algn="l">
              <a:spcBef>
                <a:spcPts val="0"/>
              </a:spcBef>
              <a:spcAft>
                <a:spcPts val="0"/>
              </a:spcAft>
              <a:buClr>
                <a:srgbClr val="D26F00"/>
              </a:buClr>
              <a:buSzPts val="1600"/>
              <a:buAutoNum type="arabicPeriod"/>
            </a:pPr>
            <a:r>
              <a:rPr lang="en" sz="1600"/>
              <a:t>Reconciliation service scores the returned matches and returns the top 3</a:t>
            </a:r>
            <a:endParaRPr sz="1600"/>
          </a:p>
          <a:p>
            <a:pPr indent="-254000" lvl="0" marL="342900" rtl="0" algn="l">
              <a:spcBef>
                <a:spcPts val="0"/>
              </a:spcBef>
              <a:spcAft>
                <a:spcPts val="0"/>
              </a:spcAft>
              <a:buClr>
                <a:srgbClr val="D26F00"/>
              </a:buClr>
              <a:buSzPts val="1600"/>
              <a:buAutoNum type="arabicPeriod"/>
            </a:pPr>
            <a:r>
              <a:rPr lang="en" sz="1600"/>
              <a:t>In the returned results, you can access the following properties: id, name, type, and score</a:t>
            </a:r>
            <a:endParaRPr sz="1600"/>
          </a:p>
          <a:p>
            <a:pPr indent="-254000" lvl="0" marL="342900" rtl="0" algn="l">
              <a:spcBef>
                <a:spcPts val="0"/>
              </a:spcBef>
              <a:spcAft>
                <a:spcPts val="0"/>
              </a:spcAft>
              <a:buClr>
                <a:srgbClr val="D26F00"/>
              </a:buClr>
              <a:buSzPts val="1600"/>
              <a:buAutoNum type="arabicPeriod"/>
            </a:pPr>
            <a:r>
              <a:rPr lang="en" sz="1600"/>
              <a:t>Reconciliation service simplifies quality checking of matches by providing a human-friendly interface to explore returned matches</a:t>
            </a:r>
            <a:endParaRPr sz="1600"/>
          </a:p>
          <a:p>
            <a:pPr indent="0" lvl="0" marL="0" rtl="0" algn="l">
              <a:spcBef>
                <a:spcPts val="600"/>
              </a:spcBef>
              <a:spcAft>
                <a:spcPts val="0"/>
              </a:spcAft>
              <a:buNone/>
            </a:pPr>
            <a:r>
              <a:rPr b="1" lang="en" sz="1600">
                <a:latin typeface="Raleway"/>
                <a:ea typeface="Raleway"/>
                <a:cs typeface="Raleway"/>
                <a:sym typeface="Raleway"/>
              </a:rPr>
              <a:t>OpenRefine 2.8 includes a Wikidata reconciliation service</a:t>
            </a:r>
            <a:endParaRPr b="1" sz="1600">
              <a:latin typeface="Raleway"/>
              <a:ea typeface="Raleway"/>
              <a:cs typeface="Raleway"/>
              <a:sym typeface="Raleway"/>
            </a:endParaRPr>
          </a:p>
          <a:p>
            <a:pPr indent="0" lvl="0" marL="342900" rtl="0" algn="l">
              <a:spcBef>
                <a:spcPts val="600"/>
              </a:spcBef>
              <a:spcAft>
                <a:spcPts val="0"/>
              </a:spcAft>
              <a:buNone/>
            </a:pPr>
            <a:r>
              <a:t/>
            </a:r>
            <a:endParaRPr i="1" sz="1600"/>
          </a:p>
        </p:txBody>
      </p:sp>
      <p:sp>
        <p:nvSpPr>
          <p:cNvPr id="308" name="Google Shape;308;p54"/>
          <p:cNvSpPr txBox="1"/>
          <p:nvPr>
            <p:ph type="title"/>
          </p:nvPr>
        </p:nvSpPr>
        <p:spPr>
          <a:xfrm>
            <a:off x="869100" y="781575"/>
            <a:ext cx="7032000" cy="136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Reconciliation services</a:t>
            </a:r>
            <a:endParaRPr/>
          </a:p>
        </p:txBody>
      </p:sp>
      <p:sp>
        <p:nvSpPr>
          <p:cNvPr id="309" name="Google Shape;309;p54"/>
          <p:cNvSpPr txBox="1"/>
          <p:nvPr>
            <p:ph idx="12" type="sldNum"/>
          </p:nvPr>
        </p:nvSpPr>
        <p:spPr>
          <a:xfrm>
            <a:off x="8159499" y="4393278"/>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3" name="Shape 313"/>
        <p:cNvGrpSpPr/>
        <p:nvPr/>
      </p:nvGrpSpPr>
      <p:grpSpPr>
        <a:xfrm>
          <a:off x="0" y="0"/>
          <a:ext cx="0" cy="0"/>
          <a:chOff x="0" y="0"/>
          <a:chExt cx="0" cy="0"/>
        </a:xfrm>
      </p:grpSpPr>
      <p:sp>
        <p:nvSpPr>
          <p:cNvPr id="314" name="Google Shape;314;p55"/>
          <p:cNvSpPr txBox="1"/>
          <p:nvPr>
            <p:ph type="title"/>
          </p:nvPr>
        </p:nvSpPr>
        <p:spPr>
          <a:xfrm>
            <a:off x="869150" y="839350"/>
            <a:ext cx="6817200" cy="136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conciliator</a:t>
            </a:r>
            <a:endParaRPr/>
          </a:p>
        </p:txBody>
      </p:sp>
      <p:sp>
        <p:nvSpPr>
          <p:cNvPr id="315" name="Google Shape;315;p55"/>
          <p:cNvSpPr txBox="1"/>
          <p:nvPr>
            <p:ph idx="12" type="sldNum"/>
          </p:nvPr>
        </p:nvSpPr>
        <p:spPr>
          <a:xfrm>
            <a:off x="8159499" y="4393278"/>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16" name="Google Shape;316;p55"/>
          <p:cNvSpPr txBox="1"/>
          <p:nvPr>
            <p:ph idx="1" type="body"/>
          </p:nvPr>
        </p:nvSpPr>
        <p:spPr>
          <a:xfrm>
            <a:off x="869100" y="1693725"/>
            <a:ext cx="7405800" cy="20040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sz="1900"/>
              <a:t>Reconciliation service </a:t>
            </a:r>
            <a:r>
              <a:rPr lang="en" sz="1900"/>
              <a:t>by Jeff Chiu</a:t>
            </a:r>
            <a:endParaRPr sz="1900"/>
          </a:p>
          <a:p>
            <a:pPr indent="-349250" lvl="0" marL="457200" rtl="0" algn="l">
              <a:spcBef>
                <a:spcPts val="600"/>
              </a:spcBef>
              <a:spcAft>
                <a:spcPts val="0"/>
              </a:spcAft>
              <a:buSzPts val="1900"/>
              <a:buChar char="▪"/>
            </a:pPr>
            <a:r>
              <a:rPr lang="en" sz="1900" u="sng">
                <a:solidFill>
                  <a:schemeClr val="hlink"/>
                </a:solidFill>
                <a:hlinkClick r:id="rId3"/>
              </a:rPr>
              <a:t>http://refine.codefork.com</a:t>
            </a:r>
            <a:r>
              <a:rPr lang="en" sz="1900"/>
              <a:t> </a:t>
            </a:r>
            <a:endParaRPr sz="1900"/>
          </a:p>
          <a:p>
            <a:pPr indent="0" lvl="0" marL="0" rtl="0" algn="l">
              <a:spcBef>
                <a:spcPts val="600"/>
              </a:spcBef>
              <a:spcAft>
                <a:spcPts val="0"/>
              </a:spcAft>
              <a:buNone/>
            </a:pPr>
            <a:r>
              <a:rPr lang="en" sz="1900"/>
              <a:t>VIAF and LC/NAF by way of VIAF proxy</a:t>
            </a:r>
            <a:endParaRPr sz="1900"/>
          </a:p>
          <a:p>
            <a:pPr indent="-349250" lvl="0" marL="457200" rtl="0" algn="l">
              <a:spcBef>
                <a:spcPts val="600"/>
              </a:spcBef>
              <a:spcAft>
                <a:spcPts val="0"/>
              </a:spcAft>
              <a:buSzPts val="1900"/>
              <a:buAutoNum type="arabicPeriod"/>
            </a:pPr>
            <a:r>
              <a:rPr lang="en" sz="1900" u="sng">
                <a:solidFill>
                  <a:schemeClr val="hlink"/>
                </a:solidFill>
                <a:hlinkClick r:id="rId4"/>
              </a:rPr>
              <a:t>http://refine.codefork.com/reconcile/viaf</a:t>
            </a:r>
            <a:endParaRPr sz="1900"/>
          </a:p>
          <a:p>
            <a:pPr indent="-349250" lvl="0" marL="457200" rtl="0" algn="l">
              <a:spcBef>
                <a:spcPts val="0"/>
              </a:spcBef>
              <a:spcAft>
                <a:spcPts val="0"/>
              </a:spcAft>
              <a:buSzPts val="1900"/>
              <a:buAutoNum type="arabicPeriod"/>
            </a:pPr>
            <a:r>
              <a:rPr lang="en" sz="1900" u="sng">
                <a:solidFill>
                  <a:schemeClr val="hlink"/>
                </a:solidFill>
                <a:hlinkClick r:id="rId5"/>
              </a:rPr>
              <a:t>http://refine.codefork.com/reconcile/viafproxy/</a:t>
            </a:r>
            <a:r>
              <a:rPr lang="en" sz="1900" u="sng">
                <a:solidFill>
                  <a:schemeClr val="hlink"/>
                </a:solidFill>
              </a:rPr>
              <a:t>LC </a:t>
            </a:r>
            <a:endParaRPr sz="1900" u="sng">
              <a:solidFill>
                <a:schemeClr val="hlink"/>
              </a:solidFill>
            </a:endParaRPr>
          </a:p>
          <a:p>
            <a:pPr indent="0" lvl="0" marL="0" rtl="0" algn="l">
              <a:spcBef>
                <a:spcPts val="600"/>
              </a:spcBef>
              <a:spcAft>
                <a:spcPts val="0"/>
              </a:spcAft>
              <a:buNone/>
            </a:pPr>
            <a:r>
              <a:rPr lang="en" sz="1900"/>
              <a:t>Other possibilities: ORCiD, OpenLibrary, anything in VIAF via VIAF proxy</a:t>
            </a:r>
            <a:endParaRPr sz="1900"/>
          </a:p>
          <a:p>
            <a:pPr indent="0" lvl="0" marL="0" rtl="0" algn="l">
              <a:spcBef>
                <a:spcPts val="600"/>
              </a:spcBef>
              <a:spcAft>
                <a:spcPts val="0"/>
              </a:spcAft>
              <a:buNone/>
            </a:pPr>
            <a:r>
              <a:t/>
            </a:r>
            <a:endParaRPr sz="19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0" name="Shape 320"/>
        <p:cNvGrpSpPr/>
        <p:nvPr/>
      </p:nvGrpSpPr>
      <p:grpSpPr>
        <a:xfrm>
          <a:off x="0" y="0"/>
          <a:ext cx="0" cy="0"/>
          <a:chOff x="0" y="0"/>
          <a:chExt cx="0" cy="0"/>
        </a:xfrm>
      </p:grpSpPr>
      <p:sp>
        <p:nvSpPr>
          <p:cNvPr id="321" name="Google Shape;321;p56"/>
          <p:cNvSpPr txBox="1"/>
          <p:nvPr>
            <p:ph type="title"/>
          </p:nvPr>
        </p:nvSpPr>
        <p:spPr>
          <a:xfrm>
            <a:off x="869150" y="839350"/>
            <a:ext cx="7405800" cy="910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800"/>
              <a:t>Adding a reconciliation service</a:t>
            </a:r>
            <a:endParaRPr sz="3800"/>
          </a:p>
        </p:txBody>
      </p:sp>
      <p:sp>
        <p:nvSpPr>
          <p:cNvPr id="322" name="Google Shape;322;p56"/>
          <p:cNvSpPr txBox="1"/>
          <p:nvPr>
            <p:ph idx="1" type="body"/>
          </p:nvPr>
        </p:nvSpPr>
        <p:spPr>
          <a:xfrm>
            <a:off x="869150" y="2312925"/>
            <a:ext cx="7405800" cy="20040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t/>
            </a:r>
            <a:endParaRPr/>
          </a:p>
        </p:txBody>
      </p:sp>
      <p:sp>
        <p:nvSpPr>
          <p:cNvPr id="323" name="Google Shape;323;p56"/>
          <p:cNvSpPr txBox="1"/>
          <p:nvPr>
            <p:ph idx="12" type="sldNum"/>
          </p:nvPr>
        </p:nvSpPr>
        <p:spPr>
          <a:xfrm>
            <a:off x="8159499" y="4393278"/>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24" name="Google Shape;324;p56"/>
          <p:cNvPicPr preferRelativeResize="0"/>
          <p:nvPr/>
        </p:nvPicPr>
        <p:blipFill>
          <a:blip r:embed="rId3">
            <a:alphaModFix/>
          </a:blip>
          <a:stretch>
            <a:fillRect/>
          </a:stretch>
        </p:blipFill>
        <p:spPr>
          <a:xfrm>
            <a:off x="976975" y="1605071"/>
            <a:ext cx="2029325" cy="2456875"/>
          </a:xfrm>
          <a:prstGeom prst="rect">
            <a:avLst/>
          </a:prstGeom>
          <a:noFill/>
          <a:ln>
            <a:noFill/>
          </a:ln>
        </p:spPr>
      </p:pic>
      <p:pic>
        <p:nvPicPr>
          <p:cNvPr id="325" name="Google Shape;325;p56"/>
          <p:cNvPicPr preferRelativeResize="0"/>
          <p:nvPr/>
        </p:nvPicPr>
        <p:blipFill>
          <a:blip r:embed="rId4">
            <a:alphaModFix/>
          </a:blip>
          <a:stretch>
            <a:fillRect/>
          </a:stretch>
        </p:blipFill>
        <p:spPr>
          <a:xfrm>
            <a:off x="3550688" y="1562100"/>
            <a:ext cx="1083100" cy="2754850"/>
          </a:xfrm>
          <a:prstGeom prst="rect">
            <a:avLst/>
          </a:prstGeom>
          <a:noFill/>
          <a:ln>
            <a:noFill/>
          </a:ln>
        </p:spPr>
      </p:pic>
      <p:pic>
        <p:nvPicPr>
          <p:cNvPr id="326" name="Google Shape;326;p56"/>
          <p:cNvPicPr preferRelativeResize="0"/>
          <p:nvPr/>
        </p:nvPicPr>
        <p:blipFill>
          <a:blip r:embed="rId5">
            <a:alphaModFix/>
          </a:blip>
          <a:stretch>
            <a:fillRect/>
          </a:stretch>
        </p:blipFill>
        <p:spPr>
          <a:xfrm>
            <a:off x="5178163" y="1562088"/>
            <a:ext cx="2981325" cy="1152525"/>
          </a:xfrm>
          <a:prstGeom prst="rect">
            <a:avLst/>
          </a:prstGeom>
          <a:noFill/>
          <a:ln>
            <a:noFill/>
          </a:ln>
        </p:spPr>
      </p:pic>
      <p:sp>
        <p:nvSpPr>
          <p:cNvPr id="327" name="Google Shape;327;p56"/>
          <p:cNvSpPr/>
          <p:nvPr/>
        </p:nvSpPr>
        <p:spPr>
          <a:xfrm>
            <a:off x="3616150" y="3349075"/>
            <a:ext cx="396300" cy="792600"/>
          </a:xfrm>
          <a:prstGeom prst="down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56"/>
          <p:cNvSpPr/>
          <p:nvPr/>
        </p:nvSpPr>
        <p:spPr>
          <a:xfrm>
            <a:off x="1048525" y="3024300"/>
            <a:ext cx="1494300" cy="3936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56"/>
          <p:cNvSpPr/>
          <p:nvPr/>
        </p:nvSpPr>
        <p:spPr>
          <a:xfrm>
            <a:off x="6035150" y="2373600"/>
            <a:ext cx="792600" cy="396300"/>
          </a:xfrm>
          <a:prstGeom prst="left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56"/>
          <p:cNvSpPr txBox="1"/>
          <p:nvPr/>
        </p:nvSpPr>
        <p:spPr>
          <a:xfrm>
            <a:off x="5062600" y="2769900"/>
            <a:ext cx="3096900" cy="5547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AutoNum type="arabicPeriod"/>
            </a:pPr>
            <a:r>
              <a:rPr lang="en"/>
              <a:t>Reconcile → start reconciling</a:t>
            </a:r>
            <a:endParaRPr/>
          </a:p>
          <a:p>
            <a:pPr indent="-317500" lvl="0" marL="457200" rtl="0" algn="l">
              <a:spcBef>
                <a:spcPts val="0"/>
              </a:spcBef>
              <a:spcAft>
                <a:spcPts val="0"/>
              </a:spcAft>
              <a:buSzPts val="1400"/>
              <a:buAutoNum type="arabicPeriod"/>
            </a:pPr>
            <a:r>
              <a:rPr lang="en"/>
              <a:t>Add Standard Service</a:t>
            </a:r>
            <a:endParaRPr/>
          </a:p>
          <a:p>
            <a:pPr indent="-317500" lvl="0" marL="457200" rtl="0" algn="l">
              <a:spcBef>
                <a:spcPts val="0"/>
              </a:spcBef>
              <a:spcAft>
                <a:spcPts val="0"/>
              </a:spcAft>
              <a:buSzPts val="1400"/>
              <a:buAutoNum type="arabicPeriod"/>
            </a:pPr>
            <a:r>
              <a:rPr lang="en"/>
              <a:t>Enter URL of service</a:t>
            </a:r>
            <a:endParaRPr/>
          </a:p>
          <a:p>
            <a:pPr indent="-317500" lvl="0" marL="457200" rtl="0" algn="l">
              <a:spcBef>
                <a:spcPts val="0"/>
              </a:spcBef>
              <a:spcAft>
                <a:spcPts val="0"/>
              </a:spcAft>
              <a:buSzPts val="1400"/>
              <a:buAutoNum type="arabicPeriod"/>
            </a:pPr>
            <a:r>
              <a:rPr lang="en"/>
              <a:t>Click Add service</a:t>
            </a:r>
            <a:endParaRPr/>
          </a:p>
          <a:p>
            <a:pPr indent="-317500" lvl="0" marL="457200" rtl="0" algn="l">
              <a:spcBef>
                <a:spcPts val="0"/>
              </a:spcBef>
              <a:spcAft>
                <a:spcPts val="0"/>
              </a:spcAft>
              <a:buSzPts val="1400"/>
              <a:buAutoNum type="arabicPeriod"/>
            </a:pPr>
            <a:r>
              <a:rPr lang="en"/>
              <a:t>Working (it may take a little bit)</a:t>
            </a:r>
            <a:endParaRPr/>
          </a:p>
          <a:p>
            <a:pPr indent="-317500" lvl="0" marL="457200" rtl="0" algn="l">
              <a:spcBef>
                <a:spcPts val="0"/>
              </a:spcBef>
              <a:spcAft>
                <a:spcPts val="0"/>
              </a:spcAft>
              <a:buSzPts val="1400"/>
              <a:buAutoNum type="arabicPeriod"/>
            </a:pPr>
            <a:r>
              <a:rPr lang="en"/>
              <a:t>Your service should appear in the list if successfully added</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5" name="Shape 185"/>
        <p:cNvGrpSpPr/>
        <p:nvPr/>
      </p:nvGrpSpPr>
      <p:grpSpPr>
        <a:xfrm>
          <a:off x="0" y="0"/>
          <a:ext cx="0" cy="0"/>
          <a:chOff x="0" y="0"/>
          <a:chExt cx="0" cy="0"/>
        </a:xfrm>
      </p:grpSpPr>
      <p:sp>
        <p:nvSpPr>
          <p:cNvPr id="186" name="Google Shape;186;p39"/>
          <p:cNvSpPr txBox="1"/>
          <p:nvPr>
            <p:ph type="title"/>
          </p:nvPr>
        </p:nvSpPr>
        <p:spPr>
          <a:xfrm>
            <a:off x="869150" y="839350"/>
            <a:ext cx="5092200" cy="136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500">
                <a:latin typeface="Raleway"/>
                <a:ea typeface="Raleway"/>
                <a:cs typeface="Raleway"/>
                <a:sym typeface="Raleway"/>
              </a:rPr>
              <a:t>Outline for the Workshop</a:t>
            </a:r>
            <a:endParaRPr sz="4500">
              <a:latin typeface="Raleway"/>
              <a:ea typeface="Raleway"/>
              <a:cs typeface="Raleway"/>
              <a:sym typeface="Raleway"/>
            </a:endParaRPr>
          </a:p>
        </p:txBody>
      </p:sp>
      <p:sp>
        <p:nvSpPr>
          <p:cNvPr id="187" name="Google Shape;187;p39"/>
          <p:cNvSpPr txBox="1"/>
          <p:nvPr>
            <p:ph idx="1" type="body"/>
          </p:nvPr>
        </p:nvSpPr>
        <p:spPr>
          <a:xfrm>
            <a:off x="869150" y="2312925"/>
            <a:ext cx="7405800" cy="20040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sz="1800">
                <a:latin typeface="Raleway"/>
                <a:ea typeface="Raleway"/>
                <a:cs typeface="Raleway"/>
                <a:sym typeface="Raleway"/>
              </a:rPr>
              <a:t>Part 1:</a:t>
            </a:r>
            <a:endParaRPr b="1" sz="1800">
              <a:latin typeface="Raleway"/>
              <a:ea typeface="Raleway"/>
              <a:cs typeface="Raleway"/>
              <a:sym typeface="Raleway"/>
            </a:endParaRPr>
          </a:p>
          <a:p>
            <a:pPr indent="0" lvl="0" marL="0" rtl="0" algn="l">
              <a:spcBef>
                <a:spcPts val="600"/>
              </a:spcBef>
              <a:spcAft>
                <a:spcPts val="0"/>
              </a:spcAft>
              <a:buNone/>
            </a:pPr>
            <a:r>
              <a:rPr lang="en" sz="1800">
                <a:latin typeface="Raleway Light"/>
                <a:ea typeface="Raleway Light"/>
                <a:cs typeface="Raleway Light"/>
                <a:sym typeface="Raleway Light"/>
              </a:rPr>
              <a:t>Intros / </a:t>
            </a:r>
            <a:r>
              <a:rPr lang="en" sz="1800">
                <a:latin typeface="Raleway Light"/>
                <a:ea typeface="Raleway Light"/>
                <a:cs typeface="Raleway Light"/>
                <a:sym typeface="Raleway Light"/>
              </a:rPr>
              <a:t>About OpenRefine / </a:t>
            </a:r>
            <a:r>
              <a:rPr lang="en" sz="1800">
                <a:latin typeface="Raleway Light"/>
                <a:ea typeface="Raleway Light"/>
                <a:cs typeface="Raleway Light"/>
                <a:sym typeface="Raleway Light"/>
              </a:rPr>
              <a:t>Setting Up the Workspace / Review of key concepts from last week’s workshop</a:t>
            </a:r>
            <a:endParaRPr sz="1800">
              <a:latin typeface="Raleway Light"/>
              <a:ea typeface="Raleway Light"/>
              <a:cs typeface="Raleway Light"/>
              <a:sym typeface="Raleway Light"/>
            </a:endParaRPr>
          </a:p>
          <a:p>
            <a:pPr indent="0" lvl="0" marL="0" rtl="0" algn="l">
              <a:spcBef>
                <a:spcPts val="600"/>
              </a:spcBef>
              <a:spcAft>
                <a:spcPts val="0"/>
              </a:spcAft>
              <a:buNone/>
            </a:pPr>
            <a:r>
              <a:rPr b="1" lang="en" sz="1800">
                <a:latin typeface="Raleway"/>
                <a:ea typeface="Raleway"/>
                <a:cs typeface="Raleway"/>
                <a:sym typeface="Raleway"/>
              </a:rPr>
              <a:t>Part 2:</a:t>
            </a:r>
            <a:endParaRPr b="1" sz="1800">
              <a:latin typeface="Raleway"/>
              <a:ea typeface="Raleway"/>
              <a:cs typeface="Raleway"/>
              <a:sym typeface="Raleway"/>
            </a:endParaRPr>
          </a:p>
          <a:p>
            <a:pPr indent="0" lvl="0" marL="0" rtl="0" algn="l">
              <a:spcBef>
                <a:spcPts val="600"/>
              </a:spcBef>
              <a:spcAft>
                <a:spcPts val="0"/>
              </a:spcAft>
              <a:buNone/>
            </a:pPr>
            <a:r>
              <a:rPr lang="en" sz="1800">
                <a:latin typeface="Raleway Light"/>
                <a:ea typeface="Raleway Light"/>
                <a:cs typeface="Raleway Light"/>
                <a:sym typeface="Raleway Light"/>
              </a:rPr>
              <a:t>About Reconciliation / </a:t>
            </a:r>
            <a:r>
              <a:rPr lang="en" sz="1800"/>
              <a:t>Reconciliation and other enhancement techniques</a:t>
            </a:r>
            <a:endParaRPr sz="1800">
              <a:latin typeface="Raleway Light"/>
              <a:ea typeface="Raleway Light"/>
              <a:cs typeface="Raleway Light"/>
              <a:sym typeface="Raleway Light"/>
            </a:endParaRPr>
          </a:p>
        </p:txBody>
      </p:sp>
      <p:sp>
        <p:nvSpPr>
          <p:cNvPr id="188" name="Google Shape;188;p39"/>
          <p:cNvSpPr txBox="1"/>
          <p:nvPr>
            <p:ph idx="12" type="sldNum"/>
          </p:nvPr>
        </p:nvSpPr>
        <p:spPr>
          <a:xfrm>
            <a:off x="8159499" y="4393278"/>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4" name="Shape 334"/>
        <p:cNvGrpSpPr/>
        <p:nvPr/>
      </p:nvGrpSpPr>
      <p:grpSpPr>
        <a:xfrm>
          <a:off x="0" y="0"/>
          <a:ext cx="0" cy="0"/>
          <a:chOff x="0" y="0"/>
          <a:chExt cx="0" cy="0"/>
        </a:xfrm>
      </p:grpSpPr>
      <p:sp>
        <p:nvSpPr>
          <p:cNvPr id="335" name="Google Shape;335;p57"/>
          <p:cNvSpPr txBox="1"/>
          <p:nvPr>
            <p:ph type="title"/>
          </p:nvPr>
        </p:nvSpPr>
        <p:spPr>
          <a:xfrm>
            <a:off x="827875" y="707250"/>
            <a:ext cx="5092200" cy="136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Reconciliation facets</a:t>
            </a:r>
            <a:endParaRPr/>
          </a:p>
        </p:txBody>
      </p:sp>
      <p:sp>
        <p:nvSpPr>
          <p:cNvPr id="336" name="Google Shape;336;p57"/>
          <p:cNvSpPr txBox="1"/>
          <p:nvPr>
            <p:ph idx="1" type="body"/>
          </p:nvPr>
        </p:nvSpPr>
        <p:spPr>
          <a:xfrm>
            <a:off x="827875" y="2263350"/>
            <a:ext cx="4092600" cy="2004000"/>
          </a:xfrm>
          <a:prstGeom prst="rect">
            <a:avLst/>
          </a:prstGeom>
        </p:spPr>
        <p:txBody>
          <a:bodyPr anchorCtr="0" anchor="t" bIns="91425" lIns="91425" spcFirstLastPara="1" rIns="91425" wrap="square" tIns="91425">
            <a:noAutofit/>
          </a:bodyPr>
          <a:lstStyle/>
          <a:p>
            <a:pPr indent="-342900" lvl="0" marL="457200" rtl="0" algn="l">
              <a:spcBef>
                <a:spcPts val="600"/>
              </a:spcBef>
              <a:spcAft>
                <a:spcPts val="0"/>
              </a:spcAft>
              <a:buSzPts val="1800"/>
              <a:buChar char="▪"/>
            </a:pPr>
            <a:r>
              <a:rPr b="1" lang="en" sz="1800">
                <a:latin typeface="Raleway"/>
                <a:ea typeface="Raleway"/>
                <a:cs typeface="Raleway"/>
                <a:sym typeface="Raleway"/>
              </a:rPr>
              <a:t>Matched</a:t>
            </a:r>
            <a:r>
              <a:rPr lang="en" sz="1800"/>
              <a:t>: the service found a near-exact match</a:t>
            </a:r>
            <a:endParaRPr sz="1800"/>
          </a:p>
          <a:p>
            <a:pPr indent="-342900" lvl="0" marL="457200" rtl="0" algn="l">
              <a:spcBef>
                <a:spcPts val="0"/>
              </a:spcBef>
              <a:spcAft>
                <a:spcPts val="0"/>
              </a:spcAft>
              <a:buSzPts val="1800"/>
              <a:buChar char="▪"/>
            </a:pPr>
            <a:r>
              <a:rPr b="1" lang="en" sz="1800">
                <a:latin typeface="Raleway"/>
                <a:ea typeface="Raleway"/>
                <a:cs typeface="Raleway"/>
                <a:sym typeface="Raleway"/>
              </a:rPr>
              <a:t>None</a:t>
            </a:r>
            <a:r>
              <a:rPr lang="en" sz="1800"/>
              <a:t>: matches might (or might not) have been returned, but need review</a:t>
            </a:r>
            <a:endParaRPr sz="1800"/>
          </a:p>
          <a:p>
            <a:pPr indent="-342900" lvl="0" marL="457200" rtl="0" algn="l">
              <a:spcBef>
                <a:spcPts val="0"/>
              </a:spcBef>
              <a:spcAft>
                <a:spcPts val="0"/>
              </a:spcAft>
              <a:buSzPts val="1800"/>
              <a:buChar char="▪"/>
            </a:pPr>
            <a:r>
              <a:rPr b="1" lang="en" sz="1800">
                <a:latin typeface="Raleway"/>
                <a:ea typeface="Raleway"/>
                <a:cs typeface="Raleway"/>
                <a:sym typeface="Raleway"/>
              </a:rPr>
              <a:t>New</a:t>
            </a:r>
            <a:r>
              <a:rPr lang="en" sz="1800"/>
              <a:t>: Manually flagged for further review</a:t>
            </a:r>
            <a:endParaRPr sz="1800"/>
          </a:p>
        </p:txBody>
      </p:sp>
      <p:sp>
        <p:nvSpPr>
          <p:cNvPr id="337" name="Google Shape;337;p57"/>
          <p:cNvSpPr txBox="1"/>
          <p:nvPr>
            <p:ph idx="12" type="sldNum"/>
          </p:nvPr>
        </p:nvSpPr>
        <p:spPr>
          <a:xfrm>
            <a:off x="8159499" y="4393278"/>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38" name="Google Shape;338;p57"/>
          <p:cNvPicPr preferRelativeResize="0"/>
          <p:nvPr/>
        </p:nvPicPr>
        <p:blipFill>
          <a:blip r:embed="rId3">
            <a:alphaModFix/>
          </a:blip>
          <a:stretch>
            <a:fillRect/>
          </a:stretch>
        </p:blipFill>
        <p:spPr>
          <a:xfrm>
            <a:off x="5737850" y="1100138"/>
            <a:ext cx="2762250" cy="29432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2" name="Shape 342"/>
        <p:cNvGrpSpPr/>
        <p:nvPr/>
      </p:nvGrpSpPr>
      <p:grpSpPr>
        <a:xfrm>
          <a:off x="0" y="0"/>
          <a:ext cx="0" cy="0"/>
          <a:chOff x="0" y="0"/>
          <a:chExt cx="0" cy="0"/>
        </a:xfrm>
      </p:grpSpPr>
      <p:sp>
        <p:nvSpPr>
          <p:cNvPr id="343" name="Google Shape;343;p58"/>
          <p:cNvSpPr txBox="1"/>
          <p:nvPr>
            <p:ph type="title"/>
          </p:nvPr>
        </p:nvSpPr>
        <p:spPr>
          <a:xfrm>
            <a:off x="869150" y="839350"/>
            <a:ext cx="7518900" cy="136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Reviewing matches</a:t>
            </a:r>
            <a:endParaRPr/>
          </a:p>
          <a:p>
            <a:pPr indent="0" lvl="0" marL="0" rtl="0" algn="l">
              <a:spcBef>
                <a:spcPts val="0"/>
              </a:spcBef>
              <a:spcAft>
                <a:spcPts val="0"/>
              </a:spcAft>
              <a:buNone/>
            </a:pPr>
            <a:r>
              <a:t/>
            </a:r>
            <a:endParaRPr/>
          </a:p>
        </p:txBody>
      </p:sp>
      <p:sp>
        <p:nvSpPr>
          <p:cNvPr id="344" name="Google Shape;344;p58"/>
          <p:cNvSpPr txBox="1"/>
          <p:nvPr>
            <p:ph idx="1" type="body"/>
          </p:nvPr>
        </p:nvSpPr>
        <p:spPr>
          <a:xfrm>
            <a:off x="869150" y="1891875"/>
            <a:ext cx="5025600" cy="2004000"/>
          </a:xfrm>
          <a:prstGeom prst="rect">
            <a:avLst/>
          </a:prstGeom>
        </p:spPr>
        <p:txBody>
          <a:bodyPr anchorCtr="0" anchor="t" bIns="91425" lIns="91425" spcFirstLastPara="1" rIns="91425" wrap="square" tIns="91425">
            <a:noAutofit/>
          </a:bodyPr>
          <a:lstStyle/>
          <a:p>
            <a:pPr indent="-368300" lvl="0" marL="457200" rtl="0" algn="l">
              <a:spcBef>
                <a:spcPts val="600"/>
              </a:spcBef>
              <a:spcAft>
                <a:spcPts val="0"/>
              </a:spcAft>
              <a:buSzPts val="2200"/>
              <a:buChar char="▪"/>
            </a:pPr>
            <a:r>
              <a:rPr lang="en"/>
              <a:t>Single check matches just that cell</a:t>
            </a:r>
            <a:endParaRPr/>
          </a:p>
          <a:p>
            <a:pPr indent="-368300" lvl="0" marL="457200" rtl="0" algn="l">
              <a:spcBef>
                <a:spcPts val="0"/>
              </a:spcBef>
              <a:spcAft>
                <a:spcPts val="0"/>
              </a:spcAft>
              <a:buSzPts val="2200"/>
              <a:buChar char="▪"/>
            </a:pPr>
            <a:r>
              <a:rPr lang="en"/>
              <a:t>Double check matches all cells with that value</a:t>
            </a:r>
            <a:endParaRPr/>
          </a:p>
          <a:p>
            <a:pPr indent="-368300" lvl="0" marL="457200" rtl="0" algn="l">
              <a:spcBef>
                <a:spcPts val="0"/>
              </a:spcBef>
              <a:spcAft>
                <a:spcPts val="0"/>
              </a:spcAft>
              <a:buSzPts val="2200"/>
              <a:buChar char="▪"/>
            </a:pPr>
            <a:r>
              <a:rPr lang="en"/>
              <a:t>As you approve matches via checkboxes, the rows are removed from the “None” facet</a:t>
            </a:r>
            <a:endParaRPr/>
          </a:p>
        </p:txBody>
      </p:sp>
      <p:sp>
        <p:nvSpPr>
          <p:cNvPr id="345" name="Google Shape;345;p58"/>
          <p:cNvSpPr txBox="1"/>
          <p:nvPr>
            <p:ph idx="12" type="sldNum"/>
          </p:nvPr>
        </p:nvSpPr>
        <p:spPr>
          <a:xfrm>
            <a:off x="8159499" y="4393278"/>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46" name="Google Shape;346;p58"/>
          <p:cNvPicPr preferRelativeResize="0"/>
          <p:nvPr/>
        </p:nvPicPr>
        <p:blipFill>
          <a:blip r:embed="rId3">
            <a:alphaModFix/>
          </a:blip>
          <a:stretch>
            <a:fillRect/>
          </a:stretch>
        </p:blipFill>
        <p:spPr>
          <a:xfrm>
            <a:off x="6047150" y="1649350"/>
            <a:ext cx="2340900" cy="2654012"/>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0" name="Shape 350"/>
        <p:cNvGrpSpPr/>
        <p:nvPr/>
      </p:nvGrpSpPr>
      <p:grpSpPr>
        <a:xfrm>
          <a:off x="0" y="0"/>
          <a:ext cx="0" cy="0"/>
          <a:chOff x="0" y="0"/>
          <a:chExt cx="0" cy="0"/>
        </a:xfrm>
      </p:grpSpPr>
      <p:sp>
        <p:nvSpPr>
          <p:cNvPr id="351" name="Google Shape;351;p59"/>
          <p:cNvSpPr txBox="1"/>
          <p:nvPr>
            <p:ph type="title"/>
          </p:nvPr>
        </p:nvSpPr>
        <p:spPr>
          <a:xfrm>
            <a:off x="869150" y="839350"/>
            <a:ext cx="5953800" cy="136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t>Other reconciliation actions</a:t>
            </a:r>
            <a:endParaRPr sz="3600"/>
          </a:p>
        </p:txBody>
      </p:sp>
      <p:sp>
        <p:nvSpPr>
          <p:cNvPr id="352" name="Google Shape;352;p59"/>
          <p:cNvSpPr txBox="1"/>
          <p:nvPr>
            <p:ph idx="12" type="sldNum"/>
          </p:nvPr>
        </p:nvSpPr>
        <p:spPr>
          <a:xfrm>
            <a:off x="8159499" y="4393278"/>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53" name="Google Shape;353;p59"/>
          <p:cNvPicPr preferRelativeResize="0"/>
          <p:nvPr/>
        </p:nvPicPr>
        <p:blipFill rotWithShape="1">
          <a:blip r:embed="rId3">
            <a:alphaModFix/>
          </a:blip>
          <a:srcRect b="0" l="46386" r="17890" t="16282"/>
          <a:stretch/>
        </p:blipFill>
        <p:spPr>
          <a:xfrm>
            <a:off x="6441100" y="839350"/>
            <a:ext cx="2041197" cy="2439401"/>
          </a:xfrm>
          <a:prstGeom prst="rect">
            <a:avLst/>
          </a:prstGeom>
          <a:noFill/>
          <a:ln>
            <a:noFill/>
          </a:ln>
        </p:spPr>
      </p:pic>
      <p:sp>
        <p:nvSpPr>
          <p:cNvPr id="354" name="Google Shape;354;p59"/>
          <p:cNvSpPr txBox="1"/>
          <p:nvPr>
            <p:ph idx="1" type="body"/>
          </p:nvPr>
        </p:nvSpPr>
        <p:spPr>
          <a:xfrm>
            <a:off x="869150" y="2053625"/>
            <a:ext cx="5421600" cy="2004000"/>
          </a:xfrm>
          <a:prstGeom prst="rect">
            <a:avLst/>
          </a:prstGeom>
        </p:spPr>
        <p:txBody>
          <a:bodyPr anchorCtr="0" anchor="t" bIns="91425" lIns="91425" spcFirstLastPara="1" rIns="91425" wrap="square" tIns="91425">
            <a:noAutofit/>
          </a:bodyPr>
          <a:lstStyle/>
          <a:p>
            <a:pPr indent="-342900" lvl="0" marL="457200" rtl="0" algn="l">
              <a:spcBef>
                <a:spcPts val="600"/>
              </a:spcBef>
              <a:spcAft>
                <a:spcPts val="0"/>
              </a:spcAft>
              <a:buSzPts val="1800"/>
              <a:buChar char="▪"/>
            </a:pPr>
            <a:r>
              <a:rPr lang="en" sz="1800"/>
              <a:t>Batch application of matches</a:t>
            </a:r>
            <a:endParaRPr sz="1800"/>
          </a:p>
          <a:p>
            <a:pPr indent="-342900" lvl="0" marL="457200" rtl="0" algn="l">
              <a:spcBef>
                <a:spcPts val="0"/>
              </a:spcBef>
              <a:spcAft>
                <a:spcPts val="0"/>
              </a:spcAft>
              <a:buSzPts val="1800"/>
              <a:buChar char="▪"/>
            </a:pPr>
            <a:r>
              <a:rPr lang="en" sz="1800"/>
              <a:t>Creating new items: akin to starring / flagging -- adds cells to a “new” reconciliation facet to help filter for further review</a:t>
            </a:r>
            <a:endParaRPr sz="1800"/>
          </a:p>
          <a:p>
            <a:pPr indent="-342900" lvl="0" marL="457200" rtl="0" algn="l">
              <a:spcBef>
                <a:spcPts val="0"/>
              </a:spcBef>
              <a:spcAft>
                <a:spcPts val="0"/>
              </a:spcAft>
              <a:buSzPts val="1800"/>
              <a:buChar char="▪"/>
            </a:pPr>
            <a:r>
              <a:rPr lang="en" sz="1800"/>
              <a:t>Discarding judgments: saves reconciliation data, but removes all matches</a:t>
            </a:r>
            <a:endParaRPr sz="1800"/>
          </a:p>
          <a:p>
            <a:pPr indent="-342900" lvl="0" marL="457200" rtl="0" algn="l">
              <a:spcBef>
                <a:spcPts val="0"/>
              </a:spcBef>
              <a:spcAft>
                <a:spcPts val="0"/>
              </a:spcAft>
              <a:buSzPts val="1800"/>
              <a:buChar char="▪"/>
            </a:pPr>
            <a:r>
              <a:rPr lang="en" sz="1800"/>
              <a:t>Clear reconcilation data: wipes all reconciliation data</a:t>
            </a:r>
            <a:endParaRPr sz="18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8" name="Shape 358"/>
        <p:cNvGrpSpPr/>
        <p:nvPr/>
      </p:nvGrpSpPr>
      <p:grpSpPr>
        <a:xfrm>
          <a:off x="0" y="0"/>
          <a:ext cx="0" cy="0"/>
          <a:chOff x="0" y="0"/>
          <a:chExt cx="0" cy="0"/>
        </a:xfrm>
      </p:grpSpPr>
      <p:sp>
        <p:nvSpPr>
          <p:cNvPr id="359" name="Google Shape;359;p60"/>
          <p:cNvSpPr txBox="1"/>
          <p:nvPr>
            <p:ph type="title"/>
          </p:nvPr>
        </p:nvSpPr>
        <p:spPr>
          <a:xfrm>
            <a:off x="869150" y="839350"/>
            <a:ext cx="5092200" cy="136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Exercise 1</a:t>
            </a:r>
            <a:endParaRPr/>
          </a:p>
        </p:txBody>
      </p:sp>
      <p:sp>
        <p:nvSpPr>
          <p:cNvPr id="360" name="Google Shape;360;p60"/>
          <p:cNvSpPr txBox="1"/>
          <p:nvPr>
            <p:ph idx="1" type="body"/>
          </p:nvPr>
        </p:nvSpPr>
        <p:spPr>
          <a:xfrm>
            <a:off x="869150" y="2312925"/>
            <a:ext cx="7405800" cy="2004000"/>
          </a:xfrm>
          <a:prstGeom prst="rect">
            <a:avLst/>
          </a:prstGeom>
        </p:spPr>
        <p:txBody>
          <a:bodyPr anchorCtr="0" anchor="t" bIns="91425" lIns="91425" spcFirstLastPara="1" rIns="91425" wrap="square" tIns="91425">
            <a:noAutofit/>
          </a:bodyPr>
          <a:lstStyle/>
          <a:p>
            <a:pPr indent="-368300" lvl="0" marL="457200" rtl="0" algn="l">
              <a:spcBef>
                <a:spcPts val="600"/>
              </a:spcBef>
              <a:spcAft>
                <a:spcPts val="0"/>
              </a:spcAft>
              <a:buSzPts val="2200"/>
              <a:buAutoNum type="arabicParenR"/>
            </a:pPr>
            <a:r>
              <a:rPr lang="en"/>
              <a:t>Run the Conciliator reconciliation service LC/NAF by VIAF proxy on the Creator column.  Use type “Person”</a:t>
            </a:r>
            <a:endParaRPr/>
          </a:p>
          <a:p>
            <a:pPr indent="-368300" lvl="0" marL="457200" rtl="0" algn="l">
              <a:spcBef>
                <a:spcPts val="0"/>
              </a:spcBef>
              <a:spcAft>
                <a:spcPts val="0"/>
              </a:spcAft>
              <a:buSzPts val="2200"/>
              <a:buAutoNum type="arabicParenR"/>
            </a:pPr>
            <a:r>
              <a:rPr lang="en"/>
              <a:t>Review the facets--what has matched, what hasn’t matched?</a:t>
            </a:r>
            <a:endParaRPr/>
          </a:p>
        </p:txBody>
      </p:sp>
      <p:sp>
        <p:nvSpPr>
          <p:cNvPr id="361" name="Google Shape;361;p60"/>
          <p:cNvSpPr txBox="1"/>
          <p:nvPr>
            <p:ph idx="12" type="sldNum"/>
          </p:nvPr>
        </p:nvSpPr>
        <p:spPr>
          <a:xfrm>
            <a:off x="8159499" y="4393278"/>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5" name="Shape 365"/>
        <p:cNvGrpSpPr/>
        <p:nvPr/>
      </p:nvGrpSpPr>
      <p:grpSpPr>
        <a:xfrm>
          <a:off x="0" y="0"/>
          <a:ext cx="0" cy="0"/>
          <a:chOff x="0" y="0"/>
          <a:chExt cx="0" cy="0"/>
        </a:xfrm>
      </p:grpSpPr>
      <p:sp>
        <p:nvSpPr>
          <p:cNvPr id="366" name="Google Shape;366;p61"/>
          <p:cNvSpPr txBox="1"/>
          <p:nvPr>
            <p:ph type="title"/>
          </p:nvPr>
        </p:nvSpPr>
        <p:spPr>
          <a:xfrm>
            <a:off x="869150" y="839350"/>
            <a:ext cx="7290300" cy="136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t>GREL: extract URIs and names</a:t>
            </a:r>
            <a:endParaRPr sz="3600"/>
          </a:p>
        </p:txBody>
      </p:sp>
      <p:sp>
        <p:nvSpPr>
          <p:cNvPr id="367" name="Google Shape;367;p61"/>
          <p:cNvSpPr txBox="1"/>
          <p:nvPr>
            <p:ph idx="1" type="body"/>
          </p:nvPr>
        </p:nvSpPr>
        <p:spPr>
          <a:xfrm>
            <a:off x="869100" y="1744850"/>
            <a:ext cx="7405800" cy="2004000"/>
          </a:xfrm>
          <a:prstGeom prst="rect">
            <a:avLst/>
          </a:prstGeom>
        </p:spPr>
        <p:txBody>
          <a:bodyPr anchorCtr="0" anchor="t" bIns="91425" lIns="91425" spcFirstLastPara="1" rIns="91425" wrap="square" tIns="91425">
            <a:noAutofit/>
          </a:bodyPr>
          <a:lstStyle/>
          <a:p>
            <a:pPr indent="-342900" lvl="0" marL="457200" rtl="0" algn="l">
              <a:spcBef>
                <a:spcPts val="600"/>
              </a:spcBef>
              <a:spcAft>
                <a:spcPts val="0"/>
              </a:spcAft>
              <a:buSzPts val="1800"/>
              <a:buChar char="▪"/>
            </a:pPr>
            <a:r>
              <a:rPr lang="en" sz="1800"/>
              <a:t>GREL: </a:t>
            </a:r>
            <a:r>
              <a:rPr b="1" lang="en" sz="1800">
                <a:latin typeface="Raleway"/>
                <a:ea typeface="Raleway"/>
                <a:cs typeface="Raleway"/>
                <a:sym typeface="Raleway"/>
              </a:rPr>
              <a:t>cell.recon.match.id : </a:t>
            </a:r>
            <a:r>
              <a:rPr lang="en" sz="1800">
                <a:latin typeface="Raleway"/>
                <a:ea typeface="Raleway"/>
                <a:cs typeface="Raleway"/>
                <a:sym typeface="Raleway"/>
              </a:rPr>
              <a:t>just grabs identifier (not always a full URI)</a:t>
            </a:r>
            <a:endParaRPr sz="1800">
              <a:latin typeface="Raleway"/>
              <a:ea typeface="Raleway"/>
              <a:cs typeface="Raleway"/>
              <a:sym typeface="Raleway"/>
            </a:endParaRPr>
          </a:p>
          <a:p>
            <a:pPr indent="-342900" lvl="0" marL="457200" rtl="0" algn="l">
              <a:spcBef>
                <a:spcPts val="0"/>
              </a:spcBef>
              <a:spcAft>
                <a:spcPts val="0"/>
              </a:spcAft>
              <a:buSzPts val="1800"/>
              <a:buChar char="▪"/>
            </a:pPr>
            <a:r>
              <a:rPr b="1" lang="en" sz="1800">
                <a:latin typeface="Raleway"/>
                <a:ea typeface="Raleway"/>
                <a:cs typeface="Raleway"/>
                <a:sym typeface="Raleway"/>
              </a:rPr>
              <a:t>"</a:t>
            </a:r>
            <a:r>
              <a:rPr b="1" lang="en" sz="1800" u="sng">
                <a:solidFill>
                  <a:schemeClr val="hlink"/>
                </a:solidFill>
                <a:latin typeface="Raleway"/>
                <a:ea typeface="Raleway"/>
                <a:cs typeface="Raleway"/>
                <a:sym typeface="Raleway"/>
                <a:hlinkClick r:id="rId3"/>
              </a:rPr>
              <a:t>http://id.loc.gov/authorities/names/"+cell.recon.match.id</a:t>
            </a:r>
            <a:endParaRPr sz="1800"/>
          </a:p>
          <a:p>
            <a:pPr indent="-342900" lvl="0" marL="457200" rtl="0" algn="l">
              <a:spcBef>
                <a:spcPts val="0"/>
              </a:spcBef>
              <a:spcAft>
                <a:spcPts val="0"/>
              </a:spcAft>
              <a:buSzPts val="1800"/>
              <a:buChar char="▪"/>
            </a:pPr>
            <a:r>
              <a:rPr lang="en" sz="1800"/>
              <a:t>GREL: </a:t>
            </a:r>
            <a:r>
              <a:rPr b="1" lang="en" sz="1800">
                <a:latin typeface="Raleway"/>
                <a:ea typeface="Raleway"/>
                <a:cs typeface="Raleway"/>
                <a:sym typeface="Raleway"/>
              </a:rPr>
              <a:t>cell.recon.match.name</a:t>
            </a:r>
            <a:r>
              <a:rPr lang="en" sz="1800">
                <a:latin typeface="Raleway"/>
                <a:ea typeface="Raleway"/>
                <a:cs typeface="Raleway"/>
                <a:sym typeface="Raleway"/>
              </a:rPr>
              <a:t> : grabs the preferred form or label of the reconciled term (some reconciliation services let you specify a preferred language and retrieve the preferred version of the term in that language)</a:t>
            </a:r>
            <a:endParaRPr sz="1800">
              <a:latin typeface="Raleway"/>
              <a:ea typeface="Raleway"/>
              <a:cs typeface="Raleway"/>
              <a:sym typeface="Raleway"/>
            </a:endParaRPr>
          </a:p>
        </p:txBody>
      </p:sp>
      <p:sp>
        <p:nvSpPr>
          <p:cNvPr id="368" name="Google Shape;368;p61"/>
          <p:cNvSpPr txBox="1"/>
          <p:nvPr>
            <p:ph idx="12" type="sldNum"/>
          </p:nvPr>
        </p:nvSpPr>
        <p:spPr>
          <a:xfrm>
            <a:off x="8159499" y="4393278"/>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2" name="Shape 372"/>
        <p:cNvGrpSpPr/>
        <p:nvPr/>
      </p:nvGrpSpPr>
      <p:grpSpPr>
        <a:xfrm>
          <a:off x="0" y="0"/>
          <a:ext cx="0" cy="0"/>
          <a:chOff x="0" y="0"/>
          <a:chExt cx="0" cy="0"/>
        </a:xfrm>
      </p:grpSpPr>
      <p:sp>
        <p:nvSpPr>
          <p:cNvPr id="373" name="Google Shape;373;p62"/>
          <p:cNvSpPr txBox="1"/>
          <p:nvPr>
            <p:ph type="title"/>
          </p:nvPr>
        </p:nvSpPr>
        <p:spPr>
          <a:xfrm>
            <a:off x="869150" y="839350"/>
            <a:ext cx="5092200" cy="136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Exercise 2</a:t>
            </a:r>
            <a:endParaRPr/>
          </a:p>
        </p:txBody>
      </p:sp>
      <p:sp>
        <p:nvSpPr>
          <p:cNvPr id="374" name="Google Shape;374;p62"/>
          <p:cNvSpPr txBox="1"/>
          <p:nvPr>
            <p:ph idx="1" type="body"/>
          </p:nvPr>
        </p:nvSpPr>
        <p:spPr>
          <a:xfrm>
            <a:off x="869150" y="1997475"/>
            <a:ext cx="7405800" cy="23196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Using your reconciled Creator column:</a:t>
            </a:r>
            <a:endParaRPr/>
          </a:p>
          <a:p>
            <a:pPr indent="0" lvl="0" marL="0" rtl="0" algn="l">
              <a:spcBef>
                <a:spcPts val="600"/>
              </a:spcBef>
              <a:spcAft>
                <a:spcPts val="0"/>
              </a:spcAft>
              <a:buNone/>
            </a:pPr>
            <a:r>
              <a:rPr lang="en"/>
              <a:t>Run Edit column→Add column based on this column, twice, using GREL to:</a:t>
            </a:r>
            <a:endParaRPr/>
          </a:p>
          <a:p>
            <a:pPr indent="-368300" lvl="0" marL="457200" rtl="0" algn="l">
              <a:spcBef>
                <a:spcPts val="600"/>
              </a:spcBef>
              <a:spcAft>
                <a:spcPts val="0"/>
              </a:spcAft>
              <a:buSzPts val="2200"/>
              <a:buAutoNum type="arabicPeriod"/>
            </a:pPr>
            <a:r>
              <a:rPr lang="en"/>
              <a:t>Extract the LC/NAF URI</a:t>
            </a:r>
            <a:endParaRPr/>
          </a:p>
          <a:p>
            <a:pPr indent="-368300" lvl="0" marL="457200" rtl="0" algn="l">
              <a:spcBef>
                <a:spcPts val="0"/>
              </a:spcBef>
              <a:spcAft>
                <a:spcPts val="0"/>
              </a:spcAft>
              <a:buSzPts val="2200"/>
              <a:buAutoNum type="arabicPeriod"/>
            </a:pPr>
            <a:r>
              <a:rPr lang="en"/>
              <a:t>Extract the preferred label from LC/NAF</a:t>
            </a:r>
            <a:endParaRPr/>
          </a:p>
          <a:p>
            <a:pPr indent="0" lvl="0" marL="0" rtl="0" algn="l">
              <a:spcBef>
                <a:spcPts val="600"/>
              </a:spcBef>
              <a:spcAft>
                <a:spcPts val="0"/>
              </a:spcAft>
              <a:buNone/>
            </a:pPr>
            <a:r>
              <a:rPr lang="en"/>
              <a:t>Don’t worry--the GREL you need is in your cheatsheet</a:t>
            </a:r>
            <a:endParaRPr/>
          </a:p>
        </p:txBody>
      </p:sp>
      <p:sp>
        <p:nvSpPr>
          <p:cNvPr id="375" name="Google Shape;375;p62"/>
          <p:cNvSpPr txBox="1"/>
          <p:nvPr>
            <p:ph idx="12" type="sldNum"/>
          </p:nvPr>
        </p:nvSpPr>
        <p:spPr>
          <a:xfrm>
            <a:off x="8159499" y="4393278"/>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9" name="Shape 379"/>
        <p:cNvGrpSpPr/>
        <p:nvPr/>
      </p:nvGrpSpPr>
      <p:grpSpPr>
        <a:xfrm>
          <a:off x="0" y="0"/>
          <a:ext cx="0" cy="0"/>
          <a:chOff x="0" y="0"/>
          <a:chExt cx="0" cy="0"/>
        </a:xfrm>
      </p:grpSpPr>
      <p:sp>
        <p:nvSpPr>
          <p:cNvPr id="380" name="Google Shape;380;p63"/>
          <p:cNvSpPr txBox="1"/>
          <p:nvPr>
            <p:ph type="title"/>
          </p:nvPr>
        </p:nvSpPr>
        <p:spPr>
          <a:xfrm>
            <a:off x="869150" y="839350"/>
            <a:ext cx="7290300" cy="136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Wikidata reconciliation</a:t>
            </a:r>
            <a:endParaRPr/>
          </a:p>
        </p:txBody>
      </p:sp>
      <p:sp>
        <p:nvSpPr>
          <p:cNvPr id="381" name="Google Shape;381;p63"/>
          <p:cNvSpPr txBox="1"/>
          <p:nvPr>
            <p:ph idx="1" type="body"/>
          </p:nvPr>
        </p:nvSpPr>
        <p:spPr>
          <a:xfrm>
            <a:off x="869150" y="1809175"/>
            <a:ext cx="7405800" cy="25077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OpenRefine comes “pre-loaded” with a very powerful Wikidata reconciliation service.  The service has a couple nice added features that set it apart:</a:t>
            </a:r>
            <a:endParaRPr/>
          </a:p>
          <a:p>
            <a:pPr indent="-368300" lvl="0" marL="457200" rtl="0" algn="l">
              <a:spcBef>
                <a:spcPts val="600"/>
              </a:spcBef>
              <a:spcAft>
                <a:spcPts val="0"/>
              </a:spcAft>
              <a:buSzPts val="2200"/>
              <a:buAutoNum type="arabicPeriod"/>
            </a:pPr>
            <a:r>
              <a:rPr lang="en"/>
              <a:t>“Search for new match” enables you to edit values without re-running reconciliation</a:t>
            </a:r>
            <a:endParaRPr/>
          </a:p>
          <a:p>
            <a:pPr indent="-368300" lvl="0" marL="457200" rtl="0" algn="l">
              <a:spcBef>
                <a:spcPts val="0"/>
              </a:spcBef>
              <a:spcAft>
                <a:spcPts val="0"/>
              </a:spcAft>
              <a:buSzPts val="2200"/>
              <a:buAutoNum type="arabicPeriod"/>
            </a:pPr>
            <a:r>
              <a:rPr lang="en"/>
              <a:t>Built in “Data Extension API” that makes it easy to pull in other data from the Wikidata record</a:t>
            </a:r>
            <a:endParaRPr/>
          </a:p>
        </p:txBody>
      </p:sp>
      <p:sp>
        <p:nvSpPr>
          <p:cNvPr id="382" name="Google Shape;382;p63"/>
          <p:cNvSpPr txBox="1"/>
          <p:nvPr>
            <p:ph idx="12" type="sldNum"/>
          </p:nvPr>
        </p:nvSpPr>
        <p:spPr>
          <a:xfrm>
            <a:off x="8159499" y="4393278"/>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6" name="Shape 386"/>
        <p:cNvGrpSpPr/>
        <p:nvPr/>
      </p:nvGrpSpPr>
      <p:grpSpPr>
        <a:xfrm>
          <a:off x="0" y="0"/>
          <a:ext cx="0" cy="0"/>
          <a:chOff x="0" y="0"/>
          <a:chExt cx="0" cy="0"/>
        </a:xfrm>
      </p:grpSpPr>
      <p:sp>
        <p:nvSpPr>
          <p:cNvPr id="387" name="Google Shape;387;p64"/>
          <p:cNvSpPr txBox="1"/>
          <p:nvPr>
            <p:ph type="title"/>
          </p:nvPr>
        </p:nvSpPr>
        <p:spPr>
          <a:xfrm>
            <a:off x="869150" y="839350"/>
            <a:ext cx="5092200" cy="136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500"/>
              <a:t>Wikidata: use Data Extension API</a:t>
            </a:r>
            <a:endParaRPr sz="3500"/>
          </a:p>
        </p:txBody>
      </p:sp>
      <p:sp>
        <p:nvSpPr>
          <p:cNvPr id="388" name="Google Shape;388;p64"/>
          <p:cNvSpPr txBox="1"/>
          <p:nvPr>
            <p:ph idx="1" type="body"/>
          </p:nvPr>
        </p:nvSpPr>
        <p:spPr>
          <a:xfrm>
            <a:off x="869150" y="2312925"/>
            <a:ext cx="7405800" cy="20040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t/>
            </a:r>
            <a:endParaRPr/>
          </a:p>
        </p:txBody>
      </p:sp>
      <p:sp>
        <p:nvSpPr>
          <p:cNvPr id="389" name="Google Shape;389;p64"/>
          <p:cNvSpPr txBox="1"/>
          <p:nvPr>
            <p:ph idx="12" type="sldNum"/>
          </p:nvPr>
        </p:nvSpPr>
        <p:spPr>
          <a:xfrm>
            <a:off x="8159499" y="4393278"/>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90" name="Google Shape;390;p64"/>
          <p:cNvPicPr preferRelativeResize="0"/>
          <p:nvPr/>
        </p:nvPicPr>
        <p:blipFill rotWithShape="1">
          <a:blip r:embed="rId3">
            <a:alphaModFix/>
          </a:blip>
          <a:srcRect b="40216" l="56117" r="12025" t="16807"/>
          <a:stretch/>
        </p:blipFill>
        <p:spPr>
          <a:xfrm>
            <a:off x="1381050" y="2312925"/>
            <a:ext cx="2913027" cy="2003999"/>
          </a:xfrm>
          <a:prstGeom prst="rect">
            <a:avLst/>
          </a:prstGeom>
          <a:noFill/>
          <a:ln>
            <a:noFill/>
          </a:ln>
        </p:spPr>
      </p:pic>
      <p:pic>
        <p:nvPicPr>
          <p:cNvPr id="391" name="Google Shape;391;p64"/>
          <p:cNvPicPr preferRelativeResize="0"/>
          <p:nvPr/>
        </p:nvPicPr>
        <p:blipFill rotWithShape="1">
          <a:blip r:embed="rId4">
            <a:alphaModFix/>
          </a:blip>
          <a:srcRect b="0" l="16660" r="45084" t="0"/>
          <a:stretch/>
        </p:blipFill>
        <p:spPr>
          <a:xfrm>
            <a:off x="5301950" y="593700"/>
            <a:ext cx="3060647" cy="4079901"/>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5" name="Shape 395"/>
        <p:cNvGrpSpPr/>
        <p:nvPr/>
      </p:nvGrpSpPr>
      <p:grpSpPr>
        <a:xfrm>
          <a:off x="0" y="0"/>
          <a:ext cx="0" cy="0"/>
          <a:chOff x="0" y="0"/>
          <a:chExt cx="0" cy="0"/>
        </a:xfrm>
      </p:grpSpPr>
      <p:sp>
        <p:nvSpPr>
          <p:cNvPr id="396" name="Google Shape;396;p65"/>
          <p:cNvSpPr txBox="1"/>
          <p:nvPr>
            <p:ph type="title"/>
          </p:nvPr>
        </p:nvSpPr>
        <p:spPr>
          <a:xfrm>
            <a:off x="869150" y="839350"/>
            <a:ext cx="5092200" cy="136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Exercise 3</a:t>
            </a:r>
            <a:endParaRPr/>
          </a:p>
        </p:txBody>
      </p:sp>
      <p:sp>
        <p:nvSpPr>
          <p:cNvPr id="397" name="Google Shape;397;p65"/>
          <p:cNvSpPr txBox="1"/>
          <p:nvPr>
            <p:ph idx="1" type="body"/>
          </p:nvPr>
        </p:nvSpPr>
        <p:spPr>
          <a:xfrm>
            <a:off x="869100" y="1763375"/>
            <a:ext cx="7405800" cy="20040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sz="1800"/>
              <a:t>Use the Creator column again</a:t>
            </a:r>
            <a:endParaRPr sz="1800"/>
          </a:p>
          <a:p>
            <a:pPr indent="-342900" lvl="0" marL="457200" rtl="0" algn="l">
              <a:spcBef>
                <a:spcPts val="600"/>
              </a:spcBef>
              <a:spcAft>
                <a:spcPts val="0"/>
              </a:spcAft>
              <a:buSzPts val="1800"/>
              <a:buChar char="▪"/>
            </a:pPr>
            <a:r>
              <a:rPr lang="en" sz="1800"/>
              <a:t>Reconcile → Actions → Clear reconciliation data</a:t>
            </a:r>
            <a:endParaRPr sz="1800"/>
          </a:p>
          <a:p>
            <a:pPr indent="-342900" lvl="0" marL="457200" rtl="0" algn="l">
              <a:spcBef>
                <a:spcPts val="0"/>
              </a:spcBef>
              <a:spcAft>
                <a:spcPts val="0"/>
              </a:spcAft>
              <a:buSzPts val="1800"/>
              <a:buChar char="▪"/>
            </a:pPr>
            <a:r>
              <a:rPr lang="en" sz="1800"/>
              <a:t>Run the Wikidata reconciliation service, use type Human</a:t>
            </a:r>
            <a:endParaRPr sz="1800"/>
          </a:p>
          <a:p>
            <a:pPr indent="-342900" lvl="0" marL="457200" rtl="0" algn="l">
              <a:spcBef>
                <a:spcPts val="0"/>
              </a:spcBef>
              <a:spcAft>
                <a:spcPts val="0"/>
              </a:spcAft>
              <a:buSzPts val="1800"/>
              <a:buChar char="▪"/>
            </a:pPr>
            <a:r>
              <a:rPr lang="en" sz="1800"/>
              <a:t>Confirm some matches</a:t>
            </a:r>
            <a:endParaRPr sz="1800"/>
          </a:p>
          <a:p>
            <a:pPr indent="-342900" lvl="0" marL="457200" rtl="0" algn="l">
              <a:spcBef>
                <a:spcPts val="0"/>
              </a:spcBef>
              <a:spcAft>
                <a:spcPts val="0"/>
              </a:spcAft>
              <a:buSzPts val="1800"/>
              <a:buChar char="▪"/>
            </a:pPr>
            <a:r>
              <a:rPr lang="en" sz="1800"/>
              <a:t>Once you’ve gotten some reconciled values:</a:t>
            </a:r>
            <a:endParaRPr sz="1800"/>
          </a:p>
          <a:p>
            <a:pPr indent="-342900" lvl="1" marL="914400" rtl="0" algn="l">
              <a:spcBef>
                <a:spcPts val="0"/>
              </a:spcBef>
              <a:spcAft>
                <a:spcPts val="0"/>
              </a:spcAft>
              <a:buSzPts val="1800"/>
              <a:buChar char="□"/>
            </a:pPr>
            <a:r>
              <a:rPr lang="en" sz="1800"/>
              <a:t>Edit column→ Add column based on reconciled values</a:t>
            </a:r>
            <a:endParaRPr sz="1800"/>
          </a:p>
          <a:p>
            <a:pPr indent="-342900" lvl="1" marL="914400" rtl="0" algn="l">
              <a:spcBef>
                <a:spcPts val="0"/>
              </a:spcBef>
              <a:spcAft>
                <a:spcPts val="0"/>
              </a:spcAft>
              <a:buSzPts val="1800"/>
              <a:buChar char="□"/>
            </a:pPr>
            <a:r>
              <a:rPr lang="en" sz="1800"/>
              <a:t>Add a column with another property from Wikidata!</a:t>
            </a:r>
            <a:endParaRPr sz="1800"/>
          </a:p>
          <a:p>
            <a:pPr indent="-342900" lvl="1" marL="914400" rtl="0" algn="l">
              <a:spcBef>
                <a:spcPts val="0"/>
              </a:spcBef>
              <a:spcAft>
                <a:spcPts val="0"/>
              </a:spcAft>
              <a:buSzPts val="1800"/>
              <a:buChar char="□"/>
            </a:pPr>
            <a:r>
              <a:rPr lang="en" sz="1800"/>
              <a:t>Remember--OpenRefine will suggest a list of Wikidata properties, but you are not limited to this list</a:t>
            </a:r>
            <a:endParaRPr sz="1800"/>
          </a:p>
        </p:txBody>
      </p:sp>
      <p:sp>
        <p:nvSpPr>
          <p:cNvPr id="398" name="Google Shape;398;p65"/>
          <p:cNvSpPr txBox="1"/>
          <p:nvPr>
            <p:ph idx="12" type="sldNum"/>
          </p:nvPr>
        </p:nvSpPr>
        <p:spPr>
          <a:xfrm>
            <a:off x="8159499" y="4393278"/>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2" name="Shape 402"/>
        <p:cNvGrpSpPr/>
        <p:nvPr/>
      </p:nvGrpSpPr>
      <p:grpSpPr>
        <a:xfrm>
          <a:off x="0" y="0"/>
          <a:ext cx="0" cy="0"/>
          <a:chOff x="0" y="0"/>
          <a:chExt cx="0" cy="0"/>
        </a:xfrm>
      </p:grpSpPr>
      <p:sp>
        <p:nvSpPr>
          <p:cNvPr id="403" name="Google Shape;403;p66"/>
          <p:cNvSpPr txBox="1"/>
          <p:nvPr>
            <p:ph type="title"/>
          </p:nvPr>
        </p:nvSpPr>
        <p:spPr>
          <a:xfrm>
            <a:off x="869150" y="839350"/>
            <a:ext cx="7405800" cy="136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Querying APIs and other web data</a:t>
            </a:r>
            <a:endParaRPr sz="3000"/>
          </a:p>
        </p:txBody>
      </p:sp>
      <p:sp>
        <p:nvSpPr>
          <p:cNvPr id="404" name="Google Shape;404;p66"/>
          <p:cNvSpPr txBox="1"/>
          <p:nvPr>
            <p:ph idx="1" type="body"/>
          </p:nvPr>
        </p:nvSpPr>
        <p:spPr>
          <a:xfrm>
            <a:off x="869150" y="1580725"/>
            <a:ext cx="3652800" cy="25572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a:latin typeface="Raleway"/>
                <a:ea typeface="Raleway"/>
                <a:cs typeface="Raleway"/>
                <a:sym typeface="Raleway"/>
              </a:rPr>
              <a:t>Edit column→</a:t>
            </a:r>
            <a:r>
              <a:rPr b="1" lang="en">
                <a:latin typeface="Raleway"/>
                <a:ea typeface="Raleway"/>
                <a:cs typeface="Raleway"/>
                <a:sym typeface="Raleway"/>
              </a:rPr>
              <a:t> </a:t>
            </a:r>
            <a:r>
              <a:rPr b="1" lang="en">
                <a:latin typeface="Raleway"/>
                <a:ea typeface="Raleway"/>
                <a:cs typeface="Raleway"/>
                <a:sym typeface="Raleway"/>
              </a:rPr>
              <a:t>Add column by fetching URLs</a:t>
            </a:r>
            <a:endParaRPr b="1">
              <a:latin typeface="Raleway"/>
              <a:ea typeface="Raleway"/>
              <a:cs typeface="Raleway"/>
              <a:sym typeface="Raleway"/>
            </a:endParaRPr>
          </a:p>
          <a:p>
            <a:pPr indent="0" lvl="0" marL="0" rtl="0" algn="l">
              <a:spcBef>
                <a:spcPts val="600"/>
              </a:spcBef>
              <a:spcAft>
                <a:spcPts val="0"/>
              </a:spcAft>
              <a:buNone/>
            </a:pPr>
            <a:r>
              <a:t/>
            </a:r>
            <a:endParaRPr sz="1800"/>
          </a:p>
        </p:txBody>
      </p:sp>
      <p:sp>
        <p:nvSpPr>
          <p:cNvPr id="405" name="Google Shape;405;p66"/>
          <p:cNvSpPr txBox="1"/>
          <p:nvPr>
            <p:ph idx="12" type="sldNum"/>
          </p:nvPr>
        </p:nvSpPr>
        <p:spPr>
          <a:xfrm>
            <a:off x="8159499" y="4393278"/>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406" name="Google Shape;406;p66"/>
          <p:cNvPicPr preferRelativeResize="0"/>
          <p:nvPr/>
        </p:nvPicPr>
        <p:blipFill>
          <a:blip r:embed="rId3">
            <a:alphaModFix/>
          </a:blip>
          <a:stretch>
            <a:fillRect/>
          </a:stretch>
        </p:blipFill>
        <p:spPr>
          <a:xfrm>
            <a:off x="4946748" y="1502750"/>
            <a:ext cx="3027400" cy="28427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2" name="Shape 192"/>
        <p:cNvGrpSpPr/>
        <p:nvPr/>
      </p:nvGrpSpPr>
      <p:grpSpPr>
        <a:xfrm>
          <a:off x="0" y="0"/>
          <a:ext cx="0" cy="0"/>
          <a:chOff x="0" y="0"/>
          <a:chExt cx="0" cy="0"/>
        </a:xfrm>
      </p:grpSpPr>
      <p:sp>
        <p:nvSpPr>
          <p:cNvPr id="193" name="Google Shape;193;p40"/>
          <p:cNvSpPr txBox="1"/>
          <p:nvPr>
            <p:ph type="title"/>
          </p:nvPr>
        </p:nvSpPr>
        <p:spPr>
          <a:xfrm>
            <a:off x="869150" y="839350"/>
            <a:ext cx="5092200" cy="136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Introductions</a:t>
            </a:r>
            <a:endParaRPr/>
          </a:p>
        </p:txBody>
      </p:sp>
      <p:sp>
        <p:nvSpPr>
          <p:cNvPr id="194" name="Google Shape;194;p40"/>
          <p:cNvSpPr txBox="1"/>
          <p:nvPr>
            <p:ph idx="1" type="body"/>
          </p:nvPr>
        </p:nvSpPr>
        <p:spPr>
          <a:xfrm>
            <a:off x="869150" y="2312925"/>
            <a:ext cx="7405800" cy="2004000"/>
          </a:xfrm>
          <a:prstGeom prst="rect">
            <a:avLst/>
          </a:prstGeom>
        </p:spPr>
        <p:txBody>
          <a:bodyPr anchorCtr="0" anchor="t" bIns="91425" lIns="91425" spcFirstLastPara="1" rIns="91425" wrap="square" tIns="91425">
            <a:noAutofit/>
          </a:bodyPr>
          <a:lstStyle/>
          <a:p>
            <a:pPr indent="-368300" lvl="0" marL="457200" rtl="0" algn="l">
              <a:spcBef>
                <a:spcPts val="600"/>
              </a:spcBef>
              <a:spcAft>
                <a:spcPts val="0"/>
              </a:spcAft>
              <a:buSzPts val="2200"/>
              <a:buChar char="●"/>
            </a:pPr>
            <a:r>
              <a:rPr lang="en"/>
              <a:t>Name</a:t>
            </a:r>
            <a:endParaRPr/>
          </a:p>
          <a:p>
            <a:pPr indent="-368300" lvl="0" marL="457200" rtl="0" algn="l">
              <a:spcBef>
                <a:spcPts val="0"/>
              </a:spcBef>
              <a:spcAft>
                <a:spcPts val="0"/>
              </a:spcAft>
              <a:buSzPts val="2200"/>
              <a:buChar char="●"/>
            </a:pPr>
            <a:r>
              <a:rPr lang="en"/>
              <a:t>CUL Location / job</a:t>
            </a:r>
            <a:endParaRPr/>
          </a:p>
          <a:p>
            <a:pPr indent="-368300" lvl="0" marL="457200" rtl="0" algn="l">
              <a:spcBef>
                <a:spcPts val="0"/>
              </a:spcBef>
              <a:spcAft>
                <a:spcPts val="0"/>
              </a:spcAft>
              <a:buSzPts val="2200"/>
              <a:buChar char="●"/>
            </a:pPr>
            <a:r>
              <a:rPr lang="en"/>
              <a:t>Comfort level with linked data</a:t>
            </a:r>
            <a:endParaRPr/>
          </a:p>
          <a:p>
            <a:pPr indent="-368300" lvl="0" marL="457200" rtl="0" algn="l">
              <a:spcBef>
                <a:spcPts val="0"/>
              </a:spcBef>
              <a:spcAft>
                <a:spcPts val="0"/>
              </a:spcAft>
              <a:buSzPts val="2200"/>
              <a:buChar char="●"/>
            </a:pPr>
            <a:r>
              <a:rPr lang="en"/>
              <a:t>Working on a project that could incorporate external data?</a:t>
            </a:r>
            <a:endParaRPr/>
          </a:p>
        </p:txBody>
      </p:sp>
      <p:sp>
        <p:nvSpPr>
          <p:cNvPr id="195" name="Google Shape;195;p40"/>
          <p:cNvSpPr txBox="1"/>
          <p:nvPr>
            <p:ph idx="12" type="sldNum"/>
          </p:nvPr>
        </p:nvSpPr>
        <p:spPr>
          <a:xfrm>
            <a:off x="8159499" y="4393278"/>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0" name="Shape 410"/>
        <p:cNvGrpSpPr/>
        <p:nvPr/>
      </p:nvGrpSpPr>
      <p:grpSpPr>
        <a:xfrm>
          <a:off x="0" y="0"/>
          <a:ext cx="0" cy="0"/>
          <a:chOff x="0" y="0"/>
          <a:chExt cx="0" cy="0"/>
        </a:xfrm>
      </p:grpSpPr>
      <p:sp>
        <p:nvSpPr>
          <p:cNvPr id="411" name="Google Shape;411;p67"/>
          <p:cNvSpPr txBox="1"/>
          <p:nvPr>
            <p:ph type="title"/>
          </p:nvPr>
        </p:nvSpPr>
        <p:spPr>
          <a:xfrm>
            <a:off x="869150" y="839350"/>
            <a:ext cx="7405800" cy="136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Querying APIs and other web data</a:t>
            </a:r>
            <a:endParaRPr sz="3000"/>
          </a:p>
        </p:txBody>
      </p:sp>
      <p:sp>
        <p:nvSpPr>
          <p:cNvPr id="412" name="Google Shape;412;p67"/>
          <p:cNvSpPr txBox="1"/>
          <p:nvPr>
            <p:ph idx="1" type="body"/>
          </p:nvPr>
        </p:nvSpPr>
        <p:spPr>
          <a:xfrm>
            <a:off x="869150" y="1580725"/>
            <a:ext cx="7405800" cy="25572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sz="1800">
                <a:latin typeface="Raleway"/>
                <a:ea typeface="Raleway"/>
                <a:cs typeface="Raleway"/>
                <a:sym typeface="Raleway"/>
              </a:rPr>
              <a:t>Edit column→ Add column by fetching URLs</a:t>
            </a:r>
            <a:endParaRPr b="1" sz="1800">
              <a:latin typeface="Raleway"/>
              <a:ea typeface="Raleway"/>
              <a:cs typeface="Raleway"/>
              <a:sym typeface="Raleway"/>
            </a:endParaRPr>
          </a:p>
          <a:p>
            <a:pPr indent="-342900" lvl="0" marL="457200" rtl="0" algn="l">
              <a:spcBef>
                <a:spcPts val="600"/>
              </a:spcBef>
              <a:spcAft>
                <a:spcPts val="0"/>
              </a:spcAft>
              <a:buSzPts val="1800"/>
              <a:buChar char="▪"/>
            </a:pPr>
            <a:r>
              <a:rPr lang="en" sz="1800"/>
              <a:t>This function enables you to pop your cell values into a URL, and then the results of calling the URL are returned in a new column</a:t>
            </a:r>
            <a:endParaRPr sz="1800"/>
          </a:p>
          <a:p>
            <a:pPr indent="-342900" lvl="0" marL="457200" rtl="0" algn="l">
              <a:spcBef>
                <a:spcPts val="0"/>
              </a:spcBef>
              <a:spcAft>
                <a:spcPts val="0"/>
              </a:spcAft>
              <a:buSzPts val="1800"/>
              <a:buChar char="▪"/>
            </a:pPr>
            <a:r>
              <a:rPr lang="en" sz="1800"/>
              <a:t>Use this to “scrape” even unstructured data: no limit on what’s returned--you can get the entire HTML code of a given page</a:t>
            </a:r>
            <a:endParaRPr sz="1800"/>
          </a:p>
          <a:p>
            <a:pPr indent="-342900" lvl="0" marL="457200" rtl="0" algn="l">
              <a:spcBef>
                <a:spcPts val="0"/>
              </a:spcBef>
              <a:spcAft>
                <a:spcPts val="0"/>
              </a:spcAft>
              <a:buSzPts val="1800"/>
              <a:buChar char="▪"/>
            </a:pPr>
            <a:r>
              <a:rPr b="1" i="1" lang="en" sz="1800">
                <a:latin typeface="Raleway"/>
                <a:ea typeface="Raleway"/>
                <a:cs typeface="Raleway"/>
                <a:sym typeface="Raleway"/>
              </a:rPr>
              <a:t>But </a:t>
            </a:r>
            <a:r>
              <a:rPr lang="en" sz="1800"/>
              <a:t>most efficient for working with </a:t>
            </a:r>
            <a:r>
              <a:rPr b="1" lang="en" sz="1800">
                <a:latin typeface="Raleway"/>
                <a:ea typeface="Raleway"/>
                <a:cs typeface="Raleway"/>
                <a:sym typeface="Raleway"/>
              </a:rPr>
              <a:t>APIs</a:t>
            </a:r>
            <a:r>
              <a:rPr lang="en" sz="1800"/>
              <a:t> and </a:t>
            </a:r>
            <a:r>
              <a:rPr b="1" lang="en" sz="1800">
                <a:latin typeface="Raleway"/>
                <a:ea typeface="Raleway"/>
                <a:cs typeface="Raleway"/>
                <a:sym typeface="Raleway"/>
              </a:rPr>
              <a:t>endpoints</a:t>
            </a:r>
            <a:endParaRPr b="1" sz="1800">
              <a:latin typeface="Raleway"/>
              <a:ea typeface="Raleway"/>
              <a:cs typeface="Raleway"/>
              <a:sym typeface="Raleway"/>
            </a:endParaRPr>
          </a:p>
          <a:p>
            <a:pPr indent="-342900" lvl="0" marL="457200" rtl="0" algn="l">
              <a:spcBef>
                <a:spcPts val="0"/>
              </a:spcBef>
              <a:spcAft>
                <a:spcPts val="0"/>
              </a:spcAft>
              <a:buSzPts val="1800"/>
              <a:buChar char="▪"/>
            </a:pPr>
            <a:r>
              <a:rPr lang="en" sz="1800"/>
              <a:t>In the ensuing demos and exercises, don’t worry about understanding the queries, the JSON, the SPARQL, and GREL--focus on understanding what’s happening more broadly</a:t>
            </a:r>
            <a:endParaRPr sz="1800"/>
          </a:p>
        </p:txBody>
      </p:sp>
      <p:sp>
        <p:nvSpPr>
          <p:cNvPr id="413" name="Google Shape;413;p67"/>
          <p:cNvSpPr txBox="1"/>
          <p:nvPr>
            <p:ph idx="12" type="sldNum"/>
          </p:nvPr>
        </p:nvSpPr>
        <p:spPr>
          <a:xfrm>
            <a:off x="8159499" y="4393278"/>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7" name="Shape 417"/>
        <p:cNvGrpSpPr/>
        <p:nvPr/>
      </p:nvGrpSpPr>
      <p:grpSpPr>
        <a:xfrm>
          <a:off x="0" y="0"/>
          <a:ext cx="0" cy="0"/>
          <a:chOff x="0" y="0"/>
          <a:chExt cx="0" cy="0"/>
        </a:xfrm>
      </p:grpSpPr>
      <p:sp>
        <p:nvSpPr>
          <p:cNvPr id="418" name="Google Shape;418;p68"/>
          <p:cNvSpPr txBox="1"/>
          <p:nvPr>
            <p:ph type="title"/>
          </p:nvPr>
        </p:nvSpPr>
        <p:spPr>
          <a:xfrm>
            <a:off x="869150" y="839350"/>
            <a:ext cx="7290300" cy="136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3000"/>
              <a:t>Querying APIs and other web data</a:t>
            </a:r>
            <a:endParaRPr/>
          </a:p>
        </p:txBody>
      </p:sp>
      <p:sp>
        <p:nvSpPr>
          <p:cNvPr id="419" name="Google Shape;419;p68"/>
          <p:cNvSpPr txBox="1"/>
          <p:nvPr>
            <p:ph idx="1" type="body"/>
          </p:nvPr>
        </p:nvSpPr>
        <p:spPr>
          <a:xfrm>
            <a:off x="869150" y="1407225"/>
            <a:ext cx="7405800" cy="20040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Clr>
                <a:schemeClr val="dk1"/>
              </a:buClr>
              <a:buSzPts val="1100"/>
              <a:buFont typeface="Arial"/>
              <a:buNone/>
            </a:pPr>
            <a:r>
              <a:rPr lang="en" sz="1800"/>
              <a:t>Disadvantages (versus using a custom reconciliation service)</a:t>
            </a:r>
            <a:endParaRPr sz="1800"/>
          </a:p>
          <a:p>
            <a:pPr indent="-342900" lvl="0" marL="457200" rtl="0" algn="l">
              <a:spcBef>
                <a:spcPts val="600"/>
              </a:spcBef>
              <a:spcAft>
                <a:spcPts val="0"/>
              </a:spcAft>
              <a:buSzPts val="1800"/>
              <a:buChar char="▪"/>
            </a:pPr>
            <a:r>
              <a:rPr lang="en" sz="1800"/>
              <a:t>Slower (and some websites may lock you out)</a:t>
            </a:r>
            <a:endParaRPr sz="1800"/>
          </a:p>
          <a:p>
            <a:pPr indent="-342900" lvl="0" marL="457200" rtl="0" algn="l">
              <a:spcBef>
                <a:spcPts val="0"/>
              </a:spcBef>
              <a:spcAft>
                <a:spcPts val="0"/>
              </a:spcAft>
              <a:buSzPts val="1800"/>
              <a:buChar char="▪"/>
            </a:pPr>
            <a:r>
              <a:rPr lang="en" sz="1800"/>
              <a:t>More error-prone</a:t>
            </a:r>
            <a:endParaRPr sz="1800"/>
          </a:p>
          <a:p>
            <a:pPr indent="-342900" lvl="0" marL="457200" rtl="0" algn="l">
              <a:spcBef>
                <a:spcPts val="0"/>
              </a:spcBef>
              <a:spcAft>
                <a:spcPts val="0"/>
              </a:spcAft>
              <a:buSzPts val="1800"/>
              <a:buChar char="▪"/>
            </a:pPr>
            <a:r>
              <a:rPr lang="en" sz="1800"/>
              <a:t>More cleanup of reconciled data needed</a:t>
            </a:r>
            <a:endParaRPr sz="1800"/>
          </a:p>
          <a:p>
            <a:pPr indent="-342900" lvl="0" marL="457200" rtl="0" algn="l">
              <a:spcBef>
                <a:spcPts val="0"/>
              </a:spcBef>
              <a:spcAft>
                <a:spcPts val="0"/>
              </a:spcAft>
              <a:buSzPts val="1800"/>
              <a:buChar char="▪"/>
            </a:pPr>
            <a:r>
              <a:rPr lang="en" sz="1800"/>
              <a:t>Better suited for “known-item” searching</a:t>
            </a:r>
            <a:endParaRPr sz="1800"/>
          </a:p>
          <a:p>
            <a:pPr indent="0" lvl="0" marL="0" rtl="0" algn="l">
              <a:spcBef>
                <a:spcPts val="600"/>
              </a:spcBef>
              <a:spcAft>
                <a:spcPts val="0"/>
              </a:spcAft>
              <a:buClr>
                <a:schemeClr val="dk1"/>
              </a:buClr>
              <a:buSzPts val="1100"/>
              <a:buFont typeface="Arial"/>
              <a:buNone/>
            </a:pPr>
            <a:r>
              <a:rPr lang="en" sz="1800"/>
              <a:t>Advantages</a:t>
            </a:r>
            <a:endParaRPr sz="1800"/>
          </a:p>
          <a:p>
            <a:pPr indent="-342900" lvl="0" marL="457200" rtl="0" algn="l">
              <a:spcBef>
                <a:spcPts val="600"/>
              </a:spcBef>
              <a:spcAft>
                <a:spcPts val="0"/>
              </a:spcAft>
              <a:buSzPts val="1800"/>
              <a:buChar char="▪"/>
            </a:pPr>
            <a:r>
              <a:rPr lang="en" sz="1800"/>
              <a:t>Lightweight: no custom reconciliation service needed</a:t>
            </a:r>
            <a:endParaRPr sz="1800"/>
          </a:p>
          <a:p>
            <a:pPr indent="-342900" lvl="0" marL="457200" rtl="0" algn="l">
              <a:spcBef>
                <a:spcPts val="0"/>
              </a:spcBef>
              <a:spcAft>
                <a:spcPts val="0"/>
              </a:spcAft>
              <a:buSzPts val="1800"/>
              <a:buChar char="▪"/>
            </a:pPr>
            <a:r>
              <a:rPr lang="en" sz="1800"/>
              <a:t>Flexible: can work with lots of kinds of online data sources</a:t>
            </a:r>
            <a:endParaRPr sz="1800"/>
          </a:p>
          <a:p>
            <a:pPr indent="-368300" lvl="0" marL="457200" rtl="0" algn="l">
              <a:spcBef>
                <a:spcPts val="0"/>
              </a:spcBef>
              <a:spcAft>
                <a:spcPts val="0"/>
              </a:spcAft>
              <a:buSzPts val="2200"/>
              <a:buChar char="▪"/>
            </a:pPr>
            <a:r>
              <a:rPr lang="en" sz="1800"/>
              <a:t>Direct access to data unmediated by reconciliation</a:t>
            </a:r>
            <a:endParaRPr sz="1800"/>
          </a:p>
          <a:p>
            <a:pPr indent="-342900" lvl="0" marL="457200" rtl="0" algn="l">
              <a:spcBef>
                <a:spcPts val="0"/>
              </a:spcBef>
              <a:spcAft>
                <a:spcPts val="0"/>
              </a:spcAft>
              <a:buSzPts val="1800"/>
              <a:buChar char="▪"/>
            </a:pPr>
            <a:r>
              <a:rPr lang="en" sz="1800"/>
              <a:t>Can get more than just identifier/URI and authorized heading</a:t>
            </a:r>
            <a:endParaRPr sz="1800"/>
          </a:p>
        </p:txBody>
      </p:sp>
      <p:sp>
        <p:nvSpPr>
          <p:cNvPr id="420" name="Google Shape;420;p68"/>
          <p:cNvSpPr txBox="1"/>
          <p:nvPr>
            <p:ph idx="12" type="sldNum"/>
          </p:nvPr>
        </p:nvSpPr>
        <p:spPr>
          <a:xfrm>
            <a:off x="8159499" y="4393278"/>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4" name="Shape 424"/>
        <p:cNvGrpSpPr/>
        <p:nvPr/>
      </p:nvGrpSpPr>
      <p:grpSpPr>
        <a:xfrm>
          <a:off x="0" y="0"/>
          <a:ext cx="0" cy="0"/>
          <a:chOff x="0" y="0"/>
          <a:chExt cx="0" cy="0"/>
        </a:xfrm>
      </p:grpSpPr>
      <p:sp>
        <p:nvSpPr>
          <p:cNvPr id="425" name="Google Shape;425;p69"/>
          <p:cNvSpPr txBox="1"/>
          <p:nvPr>
            <p:ph type="title"/>
          </p:nvPr>
        </p:nvSpPr>
        <p:spPr>
          <a:xfrm>
            <a:off x="869150" y="839350"/>
            <a:ext cx="5092200" cy="136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t>OCLC FAST API</a:t>
            </a:r>
            <a:endParaRPr sz="3600"/>
          </a:p>
        </p:txBody>
      </p:sp>
      <p:sp>
        <p:nvSpPr>
          <p:cNvPr id="426" name="Google Shape;426;p69"/>
          <p:cNvSpPr txBox="1"/>
          <p:nvPr>
            <p:ph idx="1" type="body"/>
          </p:nvPr>
        </p:nvSpPr>
        <p:spPr>
          <a:xfrm>
            <a:off x="869150" y="1833875"/>
            <a:ext cx="7405800" cy="2483100"/>
          </a:xfrm>
          <a:prstGeom prst="rect">
            <a:avLst/>
          </a:prstGeom>
        </p:spPr>
        <p:txBody>
          <a:bodyPr anchorCtr="0" anchor="t" bIns="91425" lIns="91425" spcFirstLastPara="1" rIns="91425" wrap="square" tIns="91425">
            <a:noAutofit/>
          </a:bodyPr>
          <a:lstStyle/>
          <a:p>
            <a:pPr indent="-368300" lvl="0" marL="457200" rtl="0" algn="l">
              <a:spcBef>
                <a:spcPts val="600"/>
              </a:spcBef>
              <a:spcAft>
                <a:spcPts val="0"/>
              </a:spcAft>
              <a:buSzPts val="2200"/>
              <a:buChar char="▪"/>
            </a:pPr>
            <a:r>
              <a:rPr lang="en"/>
              <a:t>FAST:  Faceted Application of Subject Terminology</a:t>
            </a:r>
            <a:endParaRPr/>
          </a:p>
          <a:p>
            <a:pPr indent="-368300" lvl="1" marL="914400" rtl="0" algn="l">
              <a:spcBef>
                <a:spcPts val="0"/>
              </a:spcBef>
              <a:spcAft>
                <a:spcPts val="0"/>
              </a:spcAft>
              <a:buSzPts val="2200"/>
              <a:buChar char="□"/>
            </a:pPr>
            <a:r>
              <a:rPr lang="en"/>
              <a:t>Derived from LCSH to optimize online searching and navigating</a:t>
            </a:r>
            <a:endParaRPr/>
          </a:p>
          <a:p>
            <a:pPr indent="-368300" lvl="1" marL="914400" rtl="0" algn="l">
              <a:spcBef>
                <a:spcPts val="0"/>
              </a:spcBef>
              <a:spcAft>
                <a:spcPts val="0"/>
              </a:spcAft>
              <a:buSzPts val="2200"/>
              <a:buChar char="□"/>
            </a:pPr>
            <a:r>
              <a:rPr lang="en"/>
              <a:t>Has 8 categories of terms--we’ll look today at Topical</a:t>
            </a:r>
            <a:endParaRPr/>
          </a:p>
          <a:p>
            <a:pPr indent="-368300" lvl="0" marL="457200" rtl="0" algn="l">
              <a:spcBef>
                <a:spcPts val="0"/>
              </a:spcBef>
              <a:spcAft>
                <a:spcPts val="0"/>
              </a:spcAft>
              <a:buSzPts val="2200"/>
              <a:buChar char="▪"/>
            </a:pPr>
            <a:r>
              <a:rPr lang="en"/>
              <a:t>API returns XML and JSON</a:t>
            </a:r>
            <a:endParaRPr/>
          </a:p>
          <a:p>
            <a:pPr indent="-368300" lvl="1" marL="914400" rtl="0" algn="l">
              <a:spcBef>
                <a:spcPts val="0"/>
              </a:spcBef>
              <a:spcAft>
                <a:spcPts val="0"/>
              </a:spcAft>
              <a:buSzPts val="2200"/>
              <a:buChar char="□"/>
            </a:pPr>
            <a:r>
              <a:rPr lang="en"/>
              <a:t>GREL has functions to parse JSON</a:t>
            </a:r>
            <a:endParaRPr sz="1000"/>
          </a:p>
        </p:txBody>
      </p:sp>
      <p:sp>
        <p:nvSpPr>
          <p:cNvPr id="427" name="Google Shape;427;p69"/>
          <p:cNvSpPr txBox="1"/>
          <p:nvPr>
            <p:ph idx="12" type="sldNum"/>
          </p:nvPr>
        </p:nvSpPr>
        <p:spPr>
          <a:xfrm>
            <a:off x="8159499" y="4393278"/>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1" name="Shape 431"/>
        <p:cNvGrpSpPr/>
        <p:nvPr/>
      </p:nvGrpSpPr>
      <p:grpSpPr>
        <a:xfrm>
          <a:off x="0" y="0"/>
          <a:ext cx="0" cy="0"/>
          <a:chOff x="0" y="0"/>
          <a:chExt cx="0" cy="0"/>
        </a:xfrm>
      </p:grpSpPr>
      <p:sp>
        <p:nvSpPr>
          <p:cNvPr id="432" name="Google Shape;432;p70"/>
          <p:cNvSpPr txBox="1"/>
          <p:nvPr>
            <p:ph type="title"/>
          </p:nvPr>
        </p:nvSpPr>
        <p:spPr>
          <a:xfrm>
            <a:off x="869150" y="839350"/>
            <a:ext cx="5092200" cy="136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t>OCLC FAST API</a:t>
            </a:r>
            <a:endParaRPr sz="3600"/>
          </a:p>
        </p:txBody>
      </p:sp>
      <p:sp>
        <p:nvSpPr>
          <p:cNvPr id="433" name="Google Shape;433;p70"/>
          <p:cNvSpPr txBox="1"/>
          <p:nvPr>
            <p:ph idx="1" type="body"/>
          </p:nvPr>
        </p:nvSpPr>
        <p:spPr>
          <a:xfrm>
            <a:off x="869150" y="1722725"/>
            <a:ext cx="7405800" cy="2594100"/>
          </a:xfrm>
          <a:prstGeom prst="rect">
            <a:avLst/>
          </a:prstGeom>
        </p:spPr>
        <p:txBody>
          <a:bodyPr anchorCtr="0" anchor="t" bIns="91425" lIns="91425" spcFirstLastPara="1" rIns="91425" wrap="square" tIns="91425">
            <a:noAutofit/>
          </a:bodyPr>
          <a:lstStyle/>
          <a:p>
            <a:pPr indent="-368300" lvl="0" marL="457200" rtl="0" algn="l">
              <a:spcBef>
                <a:spcPts val="600"/>
              </a:spcBef>
              <a:spcAft>
                <a:spcPts val="0"/>
              </a:spcAft>
              <a:buSzPts val="2200"/>
              <a:buChar char="▪"/>
            </a:pPr>
            <a:r>
              <a:rPr lang="en"/>
              <a:t>Sample query:</a:t>
            </a:r>
            <a:endParaRPr/>
          </a:p>
          <a:p>
            <a:pPr indent="-317500" lvl="1" marL="914400" rtl="0" algn="l">
              <a:spcBef>
                <a:spcPts val="0"/>
              </a:spcBef>
              <a:spcAft>
                <a:spcPts val="0"/>
              </a:spcAft>
              <a:buSzPts val="1400"/>
              <a:buChar char="□"/>
            </a:pPr>
            <a:r>
              <a:rPr lang="en" sz="1400" u="sng">
                <a:solidFill>
                  <a:schemeClr val="hlink"/>
                </a:solidFill>
                <a:hlinkClick r:id="rId3"/>
              </a:rPr>
              <a:t>http://fast.oclc.org/searchfast/fastsuggest?query=</a:t>
            </a:r>
            <a:r>
              <a:rPr lang="en" sz="1400" u="sng">
                <a:solidFill>
                  <a:schemeClr val="hlink"/>
                </a:solidFill>
                <a:highlight>
                  <a:srgbClr val="FF00FF"/>
                </a:highlight>
                <a:hlinkClick r:id="rId4"/>
              </a:rPr>
              <a:t>VALUE</a:t>
            </a:r>
            <a:r>
              <a:rPr lang="en" sz="1400" u="sng">
                <a:solidFill>
                  <a:schemeClr val="hlink"/>
                </a:solidFill>
                <a:hlinkClick r:id="rId5"/>
              </a:rPr>
              <a:t>&amp;rows=30&amp;queryReturn=suggestall+idroot+auth+cscore&amp;suggest=autoSubject&amp;queryIndex=suggest50&amp;wt=json</a:t>
            </a:r>
            <a:endParaRPr sz="1400"/>
          </a:p>
          <a:p>
            <a:pPr indent="-368300" lvl="0" marL="457200" rtl="0" algn="l">
              <a:spcBef>
                <a:spcPts val="0"/>
              </a:spcBef>
              <a:spcAft>
                <a:spcPts val="0"/>
              </a:spcAft>
              <a:buSzPts val="2200"/>
              <a:buChar char="▪"/>
            </a:pPr>
            <a:r>
              <a:rPr lang="en"/>
              <a:t>This query in GREL: See your “cheatsheet”</a:t>
            </a:r>
            <a:endParaRPr/>
          </a:p>
          <a:p>
            <a:pPr indent="-368300" lvl="0" marL="457200" rtl="0" algn="l">
              <a:spcBef>
                <a:spcPts val="0"/>
              </a:spcBef>
              <a:spcAft>
                <a:spcPts val="0"/>
              </a:spcAft>
              <a:buSzPts val="2200"/>
              <a:buChar char="▪"/>
            </a:pPr>
            <a:r>
              <a:rPr lang="en"/>
              <a:t>Parsing out URI from returned results: Use GREL in your “cheatsheet”</a:t>
            </a:r>
            <a:endParaRPr sz="1400"/>
          </a:p>
        </p:txBody>
      </p:sp>
      <p:sp>
        <p:nvSpPr>
          <p:cNvPr id="434" name="Google Shape;434;p70"/>
          <p:cNvSpPr txBox="1"/>
          <p:nvPr>
            <p:ph idx="12" type="sldNum"/>
          </p:nvPr>
        </p:nvSpPr>
        <p:spPr>
          <a:xfrm>
            <a:off x="8159499" y="4393278"/>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8" name="Shape 438"/>
        <p:cNvGrpSpPr/>
        <p:nvPr/>
      </p:nvGrpSpPr>
      <p:grpSpPr>
        <a:xfrm>
          <a:off x="0" y="0"/>
          <a:ext cx="0" cy="0"/>
          <a:chOff x="0" y="0"/>
          <a:chExt cx="0" cy="0"/>
        </a:xfrm>
      </p:grpSpPr>
      <p:sp>
        <p:nvSpPr>
          <p:cNvPr id="439" name="Google Shape;439;p71"/>
          <p:cNvSpPr txBox="1"/>
          <p:nvPr>
            <p:ph type="title"/>
          </p:nvPr>
        </p:nvSpPr>
        <p:spPr>
          <a:xfrm>
            <a:off x="869150" y="820825"/>
            <a:ext cx="5092200" cy="92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Exercise 4</a:t>
            </a:r>
            <a:endParaRPr/>
          </a:p>
        </p:txBody>
      </p:sp>
      <p:sp>
        <p:nvSpPr>
          <p:cNvPr id="440" name="Google Shape;440;p71"/>
          <p:cNvSpPr txBox="1"/>
          <p:nvPr>
            <p:ph idx="1" type="body"/>
          </p:nvPr>
        </p:nvSpPr>
        <p:spPr>
          <a:xfrm>
            <a:off x="869150" y="1819550"/>
            <a:ext cx="7405800" cy="2497500"/>
          </a:xfrm>
          <a:prstGeom prst="rect">
            <a:avLst/>
          </a:prstGeom>
        </p:spPr>
        <p:txBody>
          <a:bodyPr anchorCtr="0" anchor="t" bIns="91425" lIns="91425" spcFirstLastPara="1" rIns="91425" wrap="square" tIns="91425">
            <a:noAutofit/>
          </a:bodyPr>
          <a:lstStyle/>
          <a:p>
            <a:pPr indent="-342900" lvl="0" marL="457200" rtl="0" algn="l">
              <a:spcBef>
                <a:spcPts val="600"/>
              </a:spcBef>
              <a:spcAft>
                <a:spcPts val="0"/>
              </a:spcAft>
              <a:buSzPts val="1800"/>
              <a:buChar char="▪"/>
            </a:pPr>
            <a:r>
              <a:rPr lang="en" sz="1800"/>
              <a:t>Edit Cells → Split multivalued cells in Subject. Split on semicolon</a:t>
            </a:r>
            <a:endParaRPr sz="1800"/>
          </a:p>
          <a:p>
            <a:pPr indent="-342900" lvl="0" marL="457200" rtl="0" algn="l">
              <a:spcBef>
                <a:spcPts val="0"/>
              </a:spcBef>
              <a:spcAft>
                <a:spcPts val="0"/>
              </a:spcAft>
              <a:buSzPts val="1800"/>
              <a:buChar char="▪"/>
            </a:pPr>
            <a:r>
              <a:rPr lang="en" sz="1800"/>
              <a:t>On Subject column: Edit column → Add column by fetching URLs </a:t>
            </a:r>
            <a:endParaRPr sz="1800"/>
          </a:p>
          <a:p>
            <a:pPr indent="-342900" lvl="1" marL="914400" rtl="0" algn="l">
              <a:spcBef>
                <a:spcPts val="0"/>
              </a:spcBef>
              <a:spcAft>
                <a:spcPts val="0"/>
              </a:spcAft>
              <a:buSzPts val="1800"/>
              <a:buChar char="□"/>
            </a:pPr>
            <a:r>
              <a:rPr lang="en" sz="1800"/>
              <a:t>Insert GREL expression with FAST query from cheatsheet</a:t>
            </a:r>
            <a:endParaRPr sz="1800"/>
          </a:p>
          <a:p>
            <a:pPr indent="-342900" lvl="0" marL="457200" rtl="0" algn="l">
              <a:spcBef>
                <a:spcPts val="0"/>
              </a:spcBef>
              <a:spcAft>
                <a:spcPts val="0"/>
              </a:spcAft>
              <a:buSzPts val="1800"/>
              <a:buChar char="▪"/>
            </a:pPr>
            <a:r>
              <a:rPr lang="en" sz="1800"/>
              <a:t>Switch to Rows view</a:t>
            </a:r>
            <a:endParaRPr sz="1800"/>
          </a:p>
          <a:p>
            <a:pPr indent="-342900" lvl="0" marL="457200" rtl="0" algn="l">
              <a:spcBef>
                <a:spcPts val="0"/>
              </a:spcBef>
              <a:spcAft>
                <a:spcPts val="0"/>
              </a:spcAft>
              <a:buSzPts val="1800"/>
              <a:buChar char="▪"/>
            </a:pPr>
            <a:r>
              <a:rPr lang="en" sz="1800"/>
              <a:t>Use the second GREL expression on the cheatsheet to parse the URIs out of the returned JSON</a:t>
            </a:r>
            <a:endParaRPr sz="1800"/>
          </a:p>
        </p:txBody>
      </p:sp>
      <p:sp>
        <p:nvSpPr>
          <p:cNvPr id="441" name="Google Shape;441;p71"/>
          <p:cNvSpPr txBox="1"/>
          <p:nvPr>
            <p:ph idx="12" type="sldNum"/>
          </p:nvPr>
        </p:nvSpPr>
        <p:spPr>
          <a:xfrm>
            <a:off x="8159499" y="4393278"/>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5" name="Shape 445"/>
        <p:cNvGrpSpPr/>
        <p:nvPr/>
      </p:nvGrpSpPr>
      <p:grpSpPr>
        <a:xfrm>
          <a:off x="0" y="0"/>
          <a:ext cx="0" cy="0"/>
          <a:chOff x="0" y="0"/>
          <a:chExt cx="0" cy="0"/>
        </a:xfrm>
      </p:grpSpPr>
      <p:sp>
        <p:nvSpPr>
          <p:cNvPr id="446" name="Google Shape;446;p72"/>
          <p:cNvSpPr txBox="1"/>
          <p:nvPr>
            <p:ph type="title"/>
          </p:nvPr>
        </p:nvSpPr>
        <p:spPr>
          <a:xfrm>
            <a:off x="869150" y="820825"/>
            <a:ext cx="5092200" cy="92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Exercise 4: Notes</a:t>
            </a:r>
            <a:endParaRPr/>
          </a:p>
        </p:txBody>
      </p:sp>
      <p:sp>
        <p:nvSpPr>
          <p:cNvPr id="447" name="Google Shape;447;p72"/>
          <p:cNvSpPr txBox="1"/>
          <p:nvPr>
            <p:ph idx="1" type="body"/>
          </p:nvPr>
        </p:nvSpPr>
        <p:spPr>
          <a:xfrm>
            <a:off x="869150" y="1819550"/>
            <a:ext cx="7405800" cy="24975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sz="1800"/>
              <a:t>What happened? The FAST API is a bit problematic--it will return duplicate hits as well as some very unexpected results, chiefly because of how variant versions of a term are indexed.  </a:t>
            </a:r>
            <a:endParaRPr sz="1800"/>
          </a:p>
          <a:p>
            <a:pPr indent="0" lvl="0" marL="0" rtl="0" algn="l">
              <a:spcBef>
                <a:spcPts val="600"/>
              </a:spcBef>
              <a:spcAft>
                <a:spcPts val="0"/>
              </a:spcAft>
              <a:buNone/>
            </a:pPr>
            <a:r>
              <a:rPr lang="en" sz="1800"/>
              <a:t>The first GREL expression puts our cell value into an API call (a URL), replacing values that will gum up the FAST API</a:t>
            </a:r>
            <a:endParaRPr sz="1800"/>
          </a:p>
          <a:p>
            <a:pPr indent="0" lvl="0" marL="0" rtl="0" algn="l">
              <a:spcBef>
                <a:spcPts val="600"/>
              </a:spcBef>
              <a:spcAft>
                <a:spcPts val="0"/>
              </a:spcAft>
              <a:buNone/>
            </a:pPr>
            <a:r>
              <a:rPr lang="en" sz="1800"/>
              <a:t>The second GREL expression looks at the returned results, compares them to our source column Subject, grabs the FAST identifier, de-dupes, and then reformats the FAST identifier to a URI</a:t>
            </a:r>
            <a:endParaRPr sz="1800"/>
          </a:p>
        </p:txBody>
      </p:sp>
      <p:sp>
        <p:nvSpPr>
          <p:cNvPr id="448" name="Google Shape;448;p72"/>
          <p:cNvSpPr txBox="1"/>
          <p:nvPr>
            <p:ph idx="12" type="sldNum"/>
          </p:nvPr>
        </p:nvSpPr>
        <p:spPr>
          <a:xfrm>
            <a:off x="8159499" y="4393278"/>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2" name="Shape 452"/>
        <p:cNvGrpSpPr/>
        <p:nvPr/>
      </p:nvGrpSpPr>
      <p:grpSpPr>
        <a:xfrm>
          <a:off x="0" y="0"/>
          <a:ext cx="0" cy="0"/>
          <a:chOff x="0" y="0"/>
          <a:chExt cx="0" cy="0"/>
        </a:xfrm>
      </p:grpSpPr>
      <p:sp>
        <p:nvSpPr>
          <p:cNvPr id="453" name="Google Shape;453;p73"/>
          <p:cNvSpPr txBox="1"/>
          <p:nvPr>
            <p:ph type="title"/>
          </p:nvPr>
        </p:nvSpPr>
        <p:spPr>
          <a:xfrm>
            <a:off x="869150" y="839350"/>
            <a:ext cx="7290300" cy="62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Getty Vocabularies: SPARQL Endpoint</a:t>
            </a:r>
            <a:endParaRPr sz="3000">
              <a:latin typeface="Raleway"/>
              <a:ea typeface="Raleway"/>
              <a:cs typeface="Raleway"/>
              <a:sym typeface="Raleway"/>
            </a:endParaRPr>
          </a:p>
        </p:txBody>
      </p:sp>
      <p:sp>
        <p:nvSpPr>
          <p:cNvPr id="454" name="Google Shape;454;p73"/>
          <p:cNvSpPr txBox="1"/>
          <p:nvPr>
            <p:ph idx="12" type="sldNum"/>
          </p:nvPr>
        </p:nvSpPr>
        <p:spPr>
          <a:xfrm>
            <a:off x="8159499" y="4393278"/>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55" name="Google Shape;455;p73"/>
          <p:cNvSpPr txBox="1"/>
          <p:nvPr>
            <p:ph idx="1" type="body"/>
          </p:nvPr>
        </p:nvSpPr>
        <p:spPr>
          <a:xfrm>
            <a:off x="869100" y="1549850"/>
            <a:ext cx="7405800" cy="260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latin typeface="Raleway"/>
                <a:ea typeface="Raleway"/>
                <a:cs typeface="Raleway"/>
                <a:sym typeface="Raleway"/>
                <a:hlinkClick r:id="rId3"/>
              </a:rPr>
              <a:t>http://vocab.getty.edu/queries</a:t>
            </a:r>
            <a:endParaRPr/>
          </a:p>
          <a:p>
            <a:pPr indent="0" lvl="0" marL="0" rtl="0" algn="l">
              <a:spcBef>
                <a:spcPts val="0"/>
              </a:spcBef>
              <a:spcAft>
                <a:spcPts val="0"/>
              </a:spcAft>
              <a:buNone/>
            </a:pPr>
            <a:r>
              <a:rPr lang="en"/>
              <a:t>SPARQL = Sparql Protocol and RDF Query Language</a:t>
            </a:r>
            <a:endParaRPr/>
          </a:p>
          <a:p>
            <a:pPr indent="0" lvl="0" marL="0" rtl="0" algn="l">
              <a:spcBef>
                <a:spcPts val="600"/>
              </a:spcBef>
              <a:spcAft>
                <a:spcPts val="0"/>
              </a:spcAft>
              <a:buNone/>
            </a:pPr>
            <a:r>
              <a:rPr lang="en" sz="1400"/>
              <a:t>SELECT ?x ?label</a:t>
            </a:r>
            <a:endParaRPr sz="1400"/>
          </a:p>
          <a:p>
            <a:pPr indent="0" lvl="0" marL="0" rtl="0" algn="l">
              <a:spcBef>
                <a:spcPts val="600"/>
              </a:spcBef>
              <a:spcAft>
                <a:spcPts val="0"/>
              </a:spcAft>
              <a:buNone/>
            </a:pPr>
            <a:r>
              <a:rPr lang="en" sz="1400"/>
              <a:t>	{</a:t>
            </a:r>
            <a:endParaRPr sz="1400"/>
          </a:p>
          <a:p>
            <a:pPr indent="0" lvl="0" marL="0" rtl="0" algn="l">
              <a:spcBef>
                <a:spcPts val="600"/>
              </a:spcBef>
              <a:spcAft>
                <a:spcPts val="0"/>
              </a:spcAft>
              <a:buNone/>
            </a:pPr>
            <a:r>
              <a:rPr lang="en" sz="1400"/>
              <a:t>?x skos:inScheme aat:;</a:t>
            </a:r>
            <a:endParaRPr sz="1400"/>
          </a:p>
          <a:p>
            <a:pPr indent="0" lvl="0" marL="0" rtl="0" algn="l">
              <a:spcBef>
                <a:spcPts val="600"/>
              </a:spcBef>
              <a:spcAft>
                <a:spcPts val="0"/>
              </a:spcAft>
              <a:buNone/>
            </a:pPr>
            <a:r>
              <a:rPr lang="en" sz="1400"/>
              <a:t>     	(xl:prefLabel|xl:altLabel)/gvp:term "painting"@en;</a:t>
            </a:r>
            <a:endParaRPr sz="1400"/>
          </a:p>
          <a:p>
            <a:pPr indent="0" lvl="0" marL="0" rtl="0" algn="l">
              <a:spcBef>
                <a:spcPts val="600"/>
              </a:spcBef>
              <a:spcAft>
                <a:spcPts val="0"/>
              </a:spcAft>
              <a:buNone/>
            </a:pPr>
            <a:r>
              <a:rPr lang="en" sz="1400"/>
              <a:t>     	skos:prefLabel ?label </a:t>
            </a:r>
            <a:endParaRPr sz="1400"/>
          </a:p>
          <a:p>
            <a:pPr indent="0" lvl="0" marL="0" rtl="0" algn="l">
              <a:spcBef>
                <a:spcPts val="600"/>
              </a:spcBef>
              <a:spcAft>
                <a:spcPts val="0"/>
              </a:spcAft>
              <a:buNone/>
            </a:pPr>
            <a:r>
              <a:rPr lang="en" sz="1400"/>
              <a:t>	FILTER(lang(?label)="en").</a:t>
            </a:r>
            <a:endParaRPr sz="1400"/>
          </a:p>
          <a:p>
            <a:pPr indent="0" lvl="0" marL="0" rtl="0" algn="l">
              <a:spcBef>
                <a:spcPts val="600"/>
              </a:spcBef>
              <a:spcAft>
                <a:spcPts val="0"/>
              </a:spcAft>
              <a:buNone/>
            </a:pPr>
            <a:r>
              <a:rPr lang="en" sz="1400"/>
              <a:t>	}</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9" name="Shape 459"/>
        <p:cNvGrpSpPr/>
        <p:nvPr/>
      </p:nvGrpSpPr>
      <p:grpSpPr>
        <a:xfrm>
          <a:off x="0" y="0"/>
          <a:ext cx="0" cy="0"/>
          <a:chOff x="0" y="0"/>
          <a:chExt cx="0" cy="0"/>
        </a:xfrm>
      </p:grpSpPr>
      <p:sp>
        <p:nvSpPr>
          <p:cNvPr id="460" name="Google Shape;460;p74"/>
          <p:cNvSpPr txBox="1"/>
          <p:nvPr>
            <p:ph type="title"/>
          </p:nvPr>
        </p:nvSpPr>
        <p:spPr>
          <a:xfrm>
            <a:off x="869150" y="839350"/>
            <a:ext cx="7290300" cy="62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Exercise 5</a:t>
            </a:r>
            <a:endParaRPr sz="3000">
              <a:latin typeface="Raleway"/>
              <a:ea typeface="Raleway"/>
              <a:cs typeface="Raleway"/>
              <a:sym typeface="Raleway"/>
            </a:endParaRPr>
          </a:p>
        </p:txBody>
      </p:sp>
      <p:sp>
        <p:nvSpPr>
          <p:cNvPr id="461" name="Google Shape;461;p74"/>
          <p:cNvSpPr txBox="1"/>
          <p:nvPr>
            <p:ph idx="12" type="sldNum"/>
          </p:nvPr>
        </p:nvSpPr>
        <p:spPr>
          <a:xfrm>
            <a:off x="8159499" y="4393278"/>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62" name="Google Shape;462;p74"/>
          <p:cNvSpPr txBox="1"/>
          <p:nvPr>
            <p:ph idx="1" type="body"/>
          </p:nvPr>
        </p:nvSpPr>
        <p:spPr>
          <a:xfrm>
            <a:off x="869100" y="1549850"/>
            <a:ext cx="7405800" cy="26064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sz="1800"/>
              <a:t>Using the FormMezzanine column, run an Add column by fetching URLs task with the following query (see your cheatsheet):</a:t>
            </a:r>
            <a:endParaRPr sz="1800"/>
          </a:p>
          <a:p>
            <a:pPr indent="0" lvl="0" marL="0" rtl="0" algn="l">
              <a:spcBef>
                <a:spcPts val="600"/>
              </a:spcBef>
              <a:spcAft>
                <a:spcPts val="0"/>
              </a:spcAft>
              <a:buNone/>
            </a:pPr>
            <a:r>
              <a:rPr b="1" lang="en" sz="1800">
                <a:latin typeface="Raleway"/>
                <a:ea typeface="Raleway"/>
                <a:cs typeface="Raleway"/>
                <a:sym typeface="Raleway"/>
              </a:rPr>
              <a:t>'http://vocab.getty.edu/sparql.json?query=select+?x+?label{?x+skos:inScheme+aat:;(xl:prefLabel|xl:altLabel)/gvp:term"' + escape(value, 'url') + '"@en;skos:prefLabel+?label+filter(lang(?label)="en").}'</a:t>
            </a:r>
            <a:endParaRPr b="1" sz="1800">
              <a:latin typeface="Raleway"/>
              <a:ea typeface="Raleway"/>
              <a:cs typeface="Raleway"/>
              <a:sym typeface="Raleway"/>
            </a:endParaRPr>
          </a:p>
          <a:p>
            <a:pPr indent="0" lvl="0" marL="0" rtl="0" algn="l">
              <a:spcBef>
                <a:spcPts val="600"/>
              </a:spcBef>
              <a:spcAft>
                <a:spcPts val="0"/>
              </a:spcAft>
              <a:buNone/>
            </a:pPr>
            <a:r>
              <a:rPr lang="en" sz="1800"/>
              <a:t>On the returned results, Edit Cells→ Transform with GREL:</a:t>
            </a:r>
            <a:endParaRPr sz="1800"/>
          </a:p>
          <a:p>
            <a:pPr indent="0" lvl="0" marL="0" rtl="0" algn="l">
              <a:spcBef>
                <a:spcPts val="600"/>
              </a:spcBef>
              <a:spcAft>
                <a:spcPts val="0"/>
              </a:spcAft>
              <a:buNone/>
            </a:pPr>
            <a:r>
              <a:rPr b="1" lang="en" sz="1800">
                <a:latin typeface="Raleway"/>
                <a:ea typeface="Raleway"/>
                <a:cs typeface="Raleway"/>
                <a:sym typeface="Raleway"/>
              </a:rPr>
              <a:t>forEach(value.parseJson().results.bindings,v,if(v.label.value == cells["Form"].value,v.x.value,"")).uniques().join("")</a:t>
            </a:r>
            <a:endParaRPr b="1" sz="1800">
              <a:latin typeface="Raleway"/>
              <a:ea typeface="Raleway"/>
              <a:cs typeface="Raleway"/>
              <a:sym typeface="Raleway"/>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6" name="Shape 466"/>
        <p:cNvGrpSpPr/>
        <p:nvPr/>
      </p:nvGrpSpPr>
      <p:grpSpPr>
        <a:xfrm>
          <a:off x="0" y="0"/>
          <a:ext cx="0" cy="0"/>
          <a:chOff x="0" y="0"/>
          <a:chExt cx="0" cy="0"/>
        </a:xfrm>
      </p:grpSpPr>
      <p:sp>
        <p:nvSpPr>
          <p:cNvPr id="467" name="Google Shape;467;p75"/>
          <p:cNvSpPr txBox="1"/>
          <p:nvPr>
            <p:ph type="title"/>
          </p:nvPr>
        </p:nvSpPr>
        <p:spPr>
          <a:xfrm>
            <a:off x="869150" y="839350"/>
            <a:ext cx="7290300" cy="72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3000"/>
              <a:t>Exercise 5: Notes</a:t>
            </a:r>
            <a:endParaRPr sz="3600">
              <a:latin typeface="Raleway"/>
              <a:ea typeface="Raleway"/>
              <a:cs typeface="Raleway"/>
              <a:sym typeface="Raleway"/>
            </a:endParaRPr>
          </a:p>
        </p:txBody>
      </p:sp>
      <p:sp>
        <p:nvSpPr>
          <p:cNvPr id="468" name="Google Shape;468;p75"/>
          <p:cNvSpPr txBox="1"/>
          <p:nvPr>
            <p:ph idx="12" type="sldNum"/>
          </p:nvPr>
        </p:nvSpPr>
        <p:spPr>
          <a:xfrm>
            <a:off x="8159499" y="4393278"/>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69" name="Google Shape;469;p75"/>
          <p:cNvSpPr txBox="1"/>
          <p:nvPr>
            <p:ph idx="1" type="body"/>
          </p:nvPr>
        </p:nvSpPr>
        <p:spPr>
          <a:xfrm>
            <a:off x="869100" y="1472100"/>
            <a:ext cx="7405800" cy="25995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Clr>
                <a:schemeClr val="dk1"/>
              </a:buClr>
              <a:buSzPts val="1100"/>
              <a:buFont typeface="Arial"/>
              <a:buNone/>
            </a:pPr>
            <a:r>
              <a:rPr lang="en" sz="1800"/>
              <a:t>What happened? Although Getty often specifies that a preferred version of a term have a qualifier, like “paintings (visual works),” including the qualifiers will invalidate your query.  Without the qualifier, Getty’s SPARQL endpoint will often return multiple results, but we are only interested in one.  </a:t>
            </a:r>
            <a:endParaRPr sz="1800"/>
          </a:p>
          <a:p>
            <a:pPr indent="0" lvl="0" marL="0" rtl="0" algn="l">
              <a:spcBef>
                <a:spcPts val="600"/>
              </a:spcBef>
              <a:spcAft>
                <a:spcPts val="0"/>
              </a:spcAft>
              <a:buClr>
                <a:schemeClr val="dk1"/>
              </a:buClr>
              <a:buSzPts val="1100"/>
              <a:buFont typeface="Arial"/>
              <a:buNone/>
            </a:pPr>
            <a:r>
              <a:rPr lang="en" sz="1800"/>
              <a:t>Therefore, I pre-processed the data to have a FormMezzanine column without the qualifier, but </a:t>
            </a:r>
            <a:r>
              <a:rPr lang="en" sz="1800"/>
              <a:t>our second GREL script looks at our source column Form, compares the results returned from the Getty API, and grabs the URI of the result that matches the qualified version of the term in the Form column</a:t>
            </a:r>
            <a:endParaRPr sz="1800"/>
          </a:p>
          <a:p>
            <a:pPr indent="0" lvl="0" marL="0" rtl="0" algn="l">
              <a:spcBef>
                <a:spcPts val="600"/>
              </a:spcBef>
              <a:spcAft>
                <a:spcPts val="0"/>
              </a:spcAft>
              <a:buNone/>
            </a:pPr>
            <a:r>
              <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3" name="Shape 473"/>
        <p:cNvGrpSpPr/>
        <p:nvPr/>
      </p:nvGrpSpPr>
      <p:grpSpPr>
        <a:xfrm>
          <a:off x="0" y="0"/>
          <a:ext cx="0" cy="0"/>
          <a:chOff x="0" y="0"/>
          <a:chExt cx="0" cy="0"/>
        </a:xfrm>
      </p:grpSpPr>
      <p:sp>
        <p:nvSpPr>
          <p:cNvPr id="474" name="Google Shape;474;p76"/>
          <p:cNvSpPr txBox="1"/>
          <p:nvPr>
            <p:ph type="title"/>
          </p:nvPr>
        </p:nvSpPr>
        <p:spPr>
          <a:xfrm>
            <a:off x="869150" y="839350"/>
            <a:ext cx="7290300" cy="921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“Crossing” datasets</a:t>
            </a:r>
            <a:endParaRPr/>
          </a:p>
        </p:txBody>
      </p:sp>
      <p:sp>
        <p:nvSpPr>
          <p:cNvPr id="475" name="Google Shape;475;p76"/>
          <p:cNvSpPr txBox="1"/>
          <p:nvPr>
            <p:ph idx="1" type="body"/>
          </p:nvPr>
        </p:nvSpPr>
        <p:spPr>
          <a:xfrm>
            <a:off x="869150" y="1761250"/>
            <a:ext cx="7405800" cy="25557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sz="2000"/>
              <a:t>GREL’s “cross” function can help us in the following instances:</a:t>
            </a:r>
            <a:endParaRPr sz="2000"/>
          </a:p>
          <a:p>
            <a:pPr indent="-355600" lvl="0" marL="457200" rtl="0" algn="l">
              <a:spcBef>
                <a:spcPts val="600"/>
              </a:spcBef>
              <a:spcAft>
                <a:spcPts val="0"/>
              </a:spcAft>
              <a:buSzPts val="2000"/>
              <a:buChar char="▪"/>
            </a:pPr>
            <a:r>
              <a:rPr lang="en" sz="2000"/>
              <a:t>Querying web sources can be slow</a:t>
            </a:r>
            <a:endParaRPr sz="2000"/>
          </a:p>
          <a:p>
            <a:pPr indent="-355600" lvl="0" marL="457200" rtl="0" algn="l">
              <a:spcBef>
                <a:spcPts val="0"/>
              </a:spcBef>
              <a:spcAft>
                <a:spcPts val="0"/>
              </a:spcAft>
              <a:buSzPts val="2000"/>
              <a:buChar char="▪"/>
            </a:pPr>
            <a:r>
              <a:rPr lang="en" sz="2000"/>
              <a:t>Some online datasets may only, or alternately, be made available as “data dumps” rather than through APIS or endpoints</a:t>
            </a:r>
            <a:endParaRPr sz="2000"/>
          </a:p>
          <a:p>
            <a:pPr indent="-355600" lvl="0" marL="457200" rtl="0" algn="l">
              <a:spcBef>
                <a:spcPts val="0"/>
              </a:spcBef>
              <a:spcAft>
                <a:spcPts val="0"/>
              </a:spcAft>
              <a:buSzPts val="2000"/>
              <a:buChar char="▪"/>
            </a:pPr>
            <a:r>
              <a:rPr lang="en" sz="2000"/>
              <a:t>Some local controlled vocabularies may be inaccessible to the web, e.g. locations</a:t>
            </a:r>
            <a:endParaRPr sz="2000"/>
          </a:p>
          <a:p>
            <a:pPr indent="0" lvl="0" marL="0" rtl="0" algn="l">
              <a:spcBef>
                <a:spcPts val="600"/>
              </a:spcBef>
              <a:spcAft>
                <a:spcPts val="0"/>
              </a:spcAft>
              <a:buNone/>
            </a:pPr>
            <a:r>
              <a:t/>
            </a:r>
            <a:endParaRPr/>
          </a:p>
        </p:txBody>
      </p:sp>
      <p:sp>
        <p:nvSpPr>
          <p:cNvPr id="476" name="Google Shape;476;p76"/>
          <p:cNvSpPr txBox="1"/>
          <p:nvPr>
            <p:ph idx="12" type="sldNum"/>
          </p:nvPr>
        </p:nvSpPr>
        <p:spPr>
          <a:xfrm>
            <a:off x="8159499" y="4393278"/>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9" name="Shape 199"/>
        <p:cNvGrpSpPr/>
        <p:nvPr/>
      </p:nvGrpSpPr>
      <p:grpSpPr>
        <a:xfrm>
          <a:off x="0" y="0"/>
          <a:ext cx="0" cy="0"/>
          <a:chOff x="0" y="0"/>
          <a:chExt cx="0" cy="0"/>
        </a:xfrm>
      </p:grpSpPr>
      <p:sp>
        <p:nvSpPr>
          <p:cNvPr id="200" name="Google Shape;200;p41"/>
          <p:cNvSpPr txBox="1"/>
          <p:nvPr>
            <p:ph type="title"/>
          </p:nvPr>
        </p:nvSpPr>
        <p:spPr>
          <a:xfrm>
            <a:off x="869150" y="695950"/>
            <a:ext cx="3432900" cy="136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Today’s Workspace</a:t>
            </a:r>
            <a:endParaRPr/>
          </a:p>
        </p:txBody>
      </p:sp>
      <p:sp>
        <p:nvSpPr>
          <p:cNvPr id="201" name="Google Shape;201;p41"/>
          <p:cNvSpPr txBox="1"/>
          <p:nvPr>
            <p:ph idx="1" type="body"/>
          </p:nvPr>
        </p:nvSpPr>
        <p:spPr>
          <a:xfrm>
            <a:off x="869150" y="1765475"/>
            <a:ext cx="3649800" cy="2947800"/>
          </a:xfrm>
          <a:prstGeom prst="rect">
            <a:avLst/>
          </a:prstGeom>
        </p:spPr>
        <p:txBody>
          <a:bodyPr anchorCtr="0" anchor="t" bIns="91425" lIns="91425" spcFirstLastPara="1" rIns="91425" wrap="square" tIns="91425">
            <a:noAutofit/>
          </a:bodyPr>
          <a:lstStyle/>
          <a:p>
            <a:pPr indent="0" lvl="0" marL="457200" rtl="0" algn="l">
              <a:spcBef>
                <a:spcPts val="600"/>
              </a:spcBef>
              <a:spcAft>
                <a:spcPts val="0"/>
              </a:spcAft>
              <a:buNone/>
            </a:pPr>
            <a:r>
              <a:t/>
            </a:r>
            <a:endParaRPr/>
          </a:p>
          <a:p>
            <a:pPr indent="0" lvl="0" marL="0" rtl="0" algn="l">
              <a:spcBef>
                <a:spcPts val="600"/>
              </a:spcBef>
              <a:spcAft>
                <a:spcPts val="0"/>
              </a:spcAft>
              <a:buNone/>
            </a:pPr>
            <a:r>
              <a:rPr b="1" lang="en">
                <a:latin typeface="Raleway"/>
                <a:ea typeface="Raleway"/>
                <a:cs typeface="Raleway"/>
                <a:sym typeface="Raleway"/>
              </a:rPr>
              <a:t>Download the workshop files</a:t>
            </a:r>
            <a:br>
              <a:rPr b="1" lang="en">
                <a:latin typeface="Raleway"/>
                <a:ea typeface="Raleway"/>
                <a:cs typeface="Raleway"/>
                <a:sym typeface="Raleway"/>
              </a:rPr>
            </a:br>
            <a:r>
              <a:rPr b="1" lang="en" u="sng">
                <a:solidFill>
                  <a:schemeClr val="hlink"/>
                </a:solidFill>
                <a:latin typeface="Raleway"/>
                <a:ea typeface="Raleway"/>
                <a:cs typeface="Raleway"/>
                <a:sym typeface="Raleway"/>
                <a:hlinkClick r:id="rId3"/>
              </a:rPr>
              <a:t>https://bit.ly/2C5FybG</a:t>
            </a:r>
            <a:endParaRPr b="1">
              <a:latin typeface="Raleway"/>
              <a:ea typeface="Raleway"/>
              <a:cs typeface="Raleway"/>
              <a:sym typeface="Raleway"/>
            </a:endParaRPr>
          </a:p>
          <a:p>
            <a:pPr indent="0" lvl="0" marL="0" rtl="0" algn="l">
              <a:spcBef>
                <a:spcPts val="800"/>
              </a:spcBef>
              <a:spcAft>
                <a:spcPts val="0"/>
              </a:spcAft>
              <a:buNone/>
            </a:pPr>
            <a:r>
              <a:rPr b="1" lang="en">
                <a:latin typeface="Raleway"/>
                <a:ea typeface="Raleway"/>
                <a:cs typeface="Raleway"/>
                <a:sym typeface="Raleway"/>
              </a:rPr>
              <a:t>Right click: Winzip → Extract all</a:t>
            </a:r>
            <a:endParaRPr b="1">
              <a:latin typeface="Raleway"/>
              <a:ea typeface="Raleway"/>
              <a:cs typeface="Raleway"/>
              <a:sym typeface="Raleway"/>
            </a:endParaRPr>
          </a:p>
          <a:p>
            <a:pPr indent="0" lvl="0" marL="0" rtl="0" algn="l">
              <a:lnSpc>
                <a:spcPct val="90000"/>
              </a:lnSpc>
              <a:spcBef>
                <a:spcPts val="800"/>
              </a:spcBef>
              <a:spcAft>
                <a:spcPts val="0"/>
              </a:spcAft>
              <a:buNone/>
            </a:pPr>
            <a:r>
              <a:t/>
            </a:r>
            <a:endParaRPr b="1">
              <a:latin typeface="Raleway"/>
              <a:ea typeface="Raleway"/>
              <a:cs typeface="Raleway"/>
              <a:sym typeface="Raleway"/>
            </a:endParaRPr>
          </a:p>
        </p:txBody>
      </p:sp>
      <p:sp>
        <p:nvSpPr>
          <p:cNvPr id="202" name="Google Shape;202;p41"/>
          <p:cNvSpPr txBox="1"/>
          <p:nvPr>
            <p:ph idx="12" type="sldNum"/>
          </p:nvPr>
        </p:nvSpPr>
        <p:spPr>
          <a:xfrm>
            <a:off x="8159499" y="4393278"/>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03" name="Google Shape;203;p41"/>
          <p:cNvPicPr preferRelativeResize="0"/>
          <p:nvPr/>
        </p:nvPicPr>
        <p:blipFill>
          <a:blip r:embed="rId4">
            <a:alphaModFix/>
          </a:blip>
          <a:stretch>
            <a:fillRect/>
          </a:stretch>
        </p:blipFill>
        <p:spPr>
          <a:xfrm>
            <a:off x="4253675" y="695950"/>
            <a:ext cx="4131025" cy="3697324"/>
          </a:xfrm>
          <a:prstGeom prst="rect">
            <a:avLst/>
          </a:prstGeom>
          <a:noFill/>
          <a:ln>
            <a:noFill/>
          </a:ln>
        </p:spPr>
      </p:pic>
      <p:sp>
        <p:nvSpPr>
          <p:cNvPr id="204" name="Google Shape;204;p41"/>
          <p:cNvSpPr/>
          <p:nvPr/>
        </p:nvSpPr>
        <p:spPr>
          <a:xfrm>
            <a:off x="7596450" y="2407998"/>
            <a:ext cx="616500" cy="2220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0000"/>
              </a:solidFill>
            </a:endParaRPr>
          </a:p>
        </p:txBody>
      </p:sp>
      <p:sp>
        <p:nvSpPr>
          <p:cNvPr id="205" name="Google Shape;205;p41"/>
          <p:cNvSpPr/>
          <p:nvPr/>
        </p:nvSpPr>
        <p:spPr>
          <a:xfrm rot="-2700000">
            <a:off x="7975277" y="2003503"/>
            <a:ext cx="616456" cy="308016"/>
          </a:xfrm>
          <a:prstGeom prst="leftArrow">
            <a:avLst>
              <a:gd fmla="val 50000" name="adj1"/>
              <a:gd fmla="val 50000" name="adj2"/>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0" name="Shape 480"/>
        <p:cNvGrpSpPr/>
        <p:nvPr/>
      </p:nvGrpSpPr>
      <p:grpSpPr>
        <a:xfrm>
          <a:off x="0" y="0"/>
          <a:ext cx="0" cy="0"/>
          <a:chOff x="0" y="0"/>
          <a:chExt cx="0" cy="0"/>
        </a:xfrm>
      </p:grpSpPr>
      <p:sp>
        <p:nvSpPr>
          <p:cNvPr id="481" name="Google Shape;481;p77"/>
          <p:cNvSpPr txBox="1"/>
          <p:nvPr>
            <p:ph type="title"/>
          </p:nvPr>
        </p:nvSpPr>
        <p:spPr>
          <a:xfrm>
            <a:off x="869150" y="839350"/>
            <a:ext cx="7290300" cy="921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“Crossing” datasets</a:t>
            </a:r>
            <a:endParaRPr/>
          </a:p>
        </p:txBody>
      </p:sp>
      <p:sp>
        <p:nvSpPr>
          <p:cNvPr id="482" name="Google Shape;482;p77"/>
          <p:cNvSpPr txBox="1"/>
          <p:nvPr>
            <p:ph idx="1" type="body"/>
          </p:nvPr>
        </p:nvSpPr>
        <p:spPr>
          <a:xfrm>
            <a:off x="869100" y="1608275"/>
            <a:ext cx="7405800" cy="25557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Today’s use case: CUL locations </a:t>
            </a:r>
            <a:r>
              <a:rPr lang="en" sz="1800"/>
              <a:t>(CUL_DLC_Locations.tsv)</a:t>
            </a:r>
            <a:endParaRPr sz="1800"/>
          </a:p>
          <a:p>
            <a:pPr indent="-368300" lvl="0" marL="457200" rtl="0" algn="l">
              <a:spcBef>
                <a:spcPts val="600"/>
              </a:spcBef>
              <a:spcAft>
                <a:spcPts val="0"/>
              </a:spcAft>
              <a:buSzPts val="2200"/>
              <a:buChar char="▪"/>
            </a:pPr>
            <a:r>
              <a:rPr lang="en"/>
              <a:t>Not all CUL locations are represented in LC/NAF</a:t>
            </a:r>
            <a:endParaRPr/>
          </a:p>
          <a:p>
            <a:pPr indent="-368300" lvl="0" marL="457200" rtl="0" algn="l">
              <a:spcBef>
                <a:spcPts val="0"/>
              </a:spcBef>
              <a:spcAft>
                <a:spcPts val="0"/>
              </a:spcAft>
              <a:buSzPts val="2200"/>
              <a:buChar char="▪"/>
            </a:pPr>
            <a:r>
              <a:rPr lang="en"/>
              <a:t>Some CUL locations prefer a local label for web display over the LC/NAF label</a:t>
            </a:r>
            <a:endParaRPr/>
          </a:p>
          <a:p>
            <a:pPr indent="-368300" lvl="0" marL="457200" rtl="0" algn="l">
              <a:spcBef>
                <a:spcPts val="0"/>
              </a:spcBef>
              <a:spcAft>
                <a:spcPts val="0"/>
              </a:spcAft>
              <a:buSzPts val="2200"/>
              <a:buChar char="▪"/>
            </a:pPr>
            <a:r>
              <a:rPr lang="en"/>
              <a:t>CUL locations: small dataset</a:t>
            </a:r>
            <a:endParaRPr/>
          </a:p>
          <a:p>
            <a:pPr indent="-368300" lvl="0" marL="457200" rtl="0" algn="l">
              <a:spcBef>
                <a:spcPts val="0"/>
              </a:spcBef>
              <a:spcAft>
                <a:spcPts val="0"/>
              </a:spcAft>
              <a:buSzPts val="2200"/>
              <a:buChar char="▪"/>
            </a:pPr>
            <a:r>
              <a:rPr lang="en"/>
              <a:t>CUL locations: local controlled vocabulary in Hyacinth inaccessible to web queries</a:t>
            </a:r>
            <a:endParaRPr/>
          </a:p>
          <a:p>
            <a:pPr indent="0" lvl="0" marL="0" rtl="0" algn="l">
              <a:spcBef>
                <a:spcPts val="600"/>
              </a:spcBef>
              <a:spcAft>
                <a:spcPts val="0"/>
              </a:spcAft>
              <a:buNone/>
            </a:pPr>
            <a:r>
              <a:t/>
            </a:r>
            <a:endParaRPr/>
          </a:p>
        </p:txBody>
      </p:sp>
      <p:sp>
        <p:nvSpPr>
          <p:cNvPr id="483" name="Google Shape;483;p77"/>
          <p:cNvSpPr txBox="1"/>
          <p:nvPr>
            <p:ph idx="12" type="sldNum"/>
          </p:nvPr>
        </p:nvSpPr>
        <p:spPr>
          <a:xfrm>
            <a:off x="8159499" y="4393278"/>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7" name="Shape 487"/>
        <p:cNvGrpSpPr/>
        <p:nvPr/>
      </p:nvGrpSpPr>
      <p:grpSpPr>
        <a:xfrm>
          <a:off x="0" y="0"/>
          <a:ext cx="0" cy="0"/>
          <a:chOff x="0" y="0"/>
          <a:chExt cx="0" cy="0"/>
        </a:xfrm>
      </p:grpSpPr>
      <p:sp>
        <p:nvSpPr>
          <p:cNvPr id="488" name="Google Shape;488;p78"/>
          <p:cNvSpPr txBox="1"/>
          <p:nvPr>
            <p:ph type="title"/>
          </p:nvPr>
        </p:nvSpPr>
        <p:spPr>
          <a:xfrm>
            <a:off x="869150" y="839350"/>
            <a:ext cx="7290300" cy="921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“Crossing” datasets</a:t>
            </a:r>
            <a:endParaRPr/>
          </a:p>
        </p:txBody>
      </p:sp>
      <p:sp>
        <p:nvSpPr>
          <p:cNvPr id="489" name="Google Shape;489;p78"/>
          <p:cNvSpPr txBox="1"/>
          <p:nvPr>
            <p:ph idx="1" type="body"/>
          </p:nvPr>
        </p:nvSpPr>
        <p:spPr>
          <a:xfrm>
            <a:off x="869100" y="1608275"/>
            <a:ext cx="7405800" cy="2555700"/>
          </a:xfrm>
          <a:prstGeom prst="rect">
            <a:avLst/>
          </a:prstGeom>
        </p:spPr>
        <p:txBody>
          <a:bodyPr anchorCtr="0" anchor="t" bIns="91425" lIns="91425" spcFirstLastPara="1" rIns="91425" wrap="square" tIns="91425">
            <a:noAutofit/>
          </a:bodyPr>
          <a:lstStyle/>
          <a:p>
            <a:pPr indent="-368300" lvl="0" marL="457200" rtl="0" algn="l">
              <a:spcBef>
                <a:spcPts val="600"/>
              </a:spcBef>
              <a:spcAft>
                <a:spcPts val="0"/>
              </a:spcAft>
              <a:buSzPts val="2200"/>
              <a:buChar char="▪"/>
            </a:pPr>
            <a:r>
              <a:rPr lang="en"/>
              <a:t>The second dataset needs to be loaded into your OpenRefine instance</a:t>
            </a:r>
            <a:endParaRPr/>
          </a:p>
          <a:p>
            <a:pPr indent="-368300" lvl="0" marL="457200" rtl="0" algn="l">
              <a:spcBef>
                <a:spcPts val="0"/>
              </a:spcBef>
              <a:spcAft>
                <a:spcPts val="0"/>
              </a:spcAft>
              <a:buSzPts val="2200"/>
              <a:buChar char="▪"/>
            </a:pPr>
            <a:r>
              <a:rPr lang="en"/>
              <a:t>The Cross function compares the value of a cell with the values in a specified column of the second dataset</a:t>
            </a:r>
            <a:endParaRPr/>
          </a:p>
          <a:p>
            <a:pPr indent="-368300" lvl="0" marL="457200" rtl="0" algn="l">
              <a:spcBef>
                <a:spcPts val="0"/>
              </a:spcBef>
              <a:spcAft>
                <a:spcPts val="0"/>
              </a:spcAft>
              <a:buSzPts val="2200"/>
              <a:buChar char="▪"/>
            </a:pPr>
            <a:r>
              <a:rPr lang="en"/>
              <a:t>If a match is found in 2nd dataset, the Cross function can pull in other data from that row in the second dataset</a:t>
            </a:r>
            <a:endParaRPr/>
          </a:p>
        </p:txBody>
      </p:sp>
      <p:sp>
        <p:nvSpPr>
          <p:cNvPr id="490" name="Google Shape;490;p78"/>
          <p:cNvSpPr txBox="1"/>
          <p:nvPr>
            <p:ph idx="12" type="sldNum"/>
          </p:nvPr>
        </p:nvSpPr>
        <p:spPr>
          <a:xfrm>
            <a:off x="8159499" y="4393278"/>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4" name="Shape 494"/>
        <p:cNvGrpSpPr/>
        <p:nvPr/>
      </p:nvGrpSpPr>
      <p:grpSpPr>
        <a:xfrm>
          <a:off x="0" y="0"/>
          <a:ext cx="0" cy="0"/>
          <a:chOff x="0" y="0"/>
          <a:chExt cx="0" cy="0"/>
        </a:xfrm>
      </p:grpSpPr>
      <p:sp>
        <p:nvSpPr>
          <p:cNvPr id="495" name="Google Shape;495;p79"/>
          <p:cNvSpPr txBox="1"/>
          <p:nvPr>
            <p:ph type="title"/>
          </p:nvPr>
        </p:nvSpPr>
        <p:spPr>
          <a:xfrm>
            <a:off x="869150" y="839350"/>
            <a:ext cx="7290300" cy="747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Exercise 6</a:t>
            </a:r>
            <a:endParaRPr/>
          </a:p>
        </p:txBody>
      </p:sp>
      <p:sp>
        <p:nvSpPr>
          <p:cNvPr id="496" name="Google Shape;496;p79"/>
          <p:cNvSpPr txBox="1"/>
          <p:nvPr>
            <p:ph idx="1" type="body"/>
          </p:nvPr>
        </p:nvSpPr>
        <p:spPr>
          <a:xfrm>
            <a:off x="869150" y="1644288"/>
            <a:ext cx="7405800" cy="26727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i="1" lang="en"/>
              <a:t>If you haven’t already, create a project with the file </a:t>
            </a:r>
            <a:r>
              <a:rPr i="1" lang="en" sz="1800"/>
              <a:t>CUL_DLC_Locations.tsv ; name the project CUL_DLC_Locations</a:t>
            </a:r>
            <a:endParaRPr i="1"/>
          </a:p>
          <a:p>
            <a:pPr indent="0" lvl="0" marL="0" rtl="0" algn="l">
              <a:spcBef>
                <a:spcPts val="600"/>
              </a:spcBef>
              <a:spcAft>
                <a:spcPts val="0"/>
              </a:spcAft>
              <a:buNone/>
            </a:pPr>
            <a:r>
              <a:rPr lang="en"/>
              <a:t>Using the the </a:t>
            </a:r>
            <a:r>
              <a:rPr b="1" lang="en">
                <a:latin typeface="Raleway"/>
                <a:ea typeface="Raleway"/>
                <a:cs typeface="Raleway"/>
                <a:sym typeface="Raleway"/>
              </a:rPr>
              <a:t>Collection</a:t>
            </a:r>
            <a:r>
              <a:rPr lang="en"/>
              <a:t> column: </a:t>
            </a:r>
            <a:endParaRPr/>
          </a:p>
          <a:p>
            <a:pPr indent="0" lvl="0" marL="0" rtl="0" algn="l">
              <a:spcBef>
                <a:spcPts val="600"/>
              </a:spcBef>
              <a:spcAft>
                <a:spcPts val="0"/>
              </a:spcAft>
              <a:buNone/>
            </a:pPr>
            <a:r>
              <a:rPr b="1" lang="en">
                <a:latin typeface="Raleway"/>
                <a:ea typeface="Raleway"/>
                <a:cs typeface="Raleway"/>
                <a:sym typeface="Raleway"/>
              </a:rPr>
              <a:t>Edit column → Add column based on this column</a:t>
            </a:r>
            <a:endParaRPr b="1">
              <a:latin typeface="Raleway"/>
              <a:ea typeface="Raleway"/>
              <a:cs typeface="Raleway"/>
              <a:sym typeface="Raleway"/>
            </a:endParaRPr>
          </a:p>
          <a:p>
            <a:pPr indent="0" lvl="0" marL="0" rtl="0" algn="l">
              <a:spcBef>
                <a:spcPts val="600"/>
              </a:spcBef>
              <a:spcAft>
                <a:spcPts val="0"/>
              </a:spcAft>
              <a:buNone/>
            </a:pPr>
            <a:r>
              <a:rPr lang="en"/>
              <a:t>GREL Expression (see your cheatsheet)</a:t>
            </a:r>
            <a:endParaRPr/>
          </a:p>
          <a:p>
            <a:pPr indent="0" lvl="0" marL="0" rtl="0" algn="l">
              <a:spcBef>
                <a:spcPts val="600"/>
              </a:spcBef>
              <a:spcAft>
                <a:spcPts val="0"/>
              </a:spcAft>
              <a:buNone/>
            </a:pPr>
            <a:r>
              <a:rPr b="1" lang="en" sz="2000">
                <a:highlight>
                  <a:srgbClr val="FFFFFF"/>
                </a:highlight>
                <a:latin typeface="Raleway"/>
                <a:ea typeface="Raleway"/>
                <a:cs typeface="Raleway"/>
                <a:sym typeface="Raleway"/>
              </a:rPr>
              <a:t>cell.cross('CUL_DLC_Locations','Label').cells['URI'].value[0]</a:t>
            </a:r>
            <a:endParaRPr b="1" sz="2000">
              <a:latin typeface="Raleway"/>
              <a:ea typeface="Raleway"/>
              <a:cs typeface="Raleway"/>
              <a:sym typeface="Raleway"/>
            </a:endParaRPr>
          </a:p>
        </p:txBody>
      </p:sp>
      <p:sp>
        <p:nvSpPr>
          <p:cNvPr id="497" name="Google Shape;497;p79"/>
          <p:cNvSpPr txBox="1"/>
          <p:nvPr>
            <p:ph idx="12" type="sldNum"/>
          </p:nvPr>
        </p:nvSpPr>
        <p:spPr>
          <a:xfrm>
            <a:off x="8159499" y="4393278"/>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1" name="Shape 501"/>
        <p:cNvGrpSpPr/>
        <p:nvPr/>
      </p:nvGrpSpPr>
      <p:grpSpPr>
        <a:xfrm>
          <a:off x="0" y="0"/>
          <a:ext cx="0" cy="0"/>
          <a:chOff x="0" y="0"/>
          <a:chExt cx="0" cy="0"/>
        </a:xfrm>
      </p:grpSpPr>
      <p:sp>
        <p:nvSpPr>
          <p:cNvPr id="502" name="Google Shape;502;p80"/>
          <p:cNvSpPr txBox="1"/>
          <p:nvPr>
            <p:ph type="title"/>
          </p:nvPr>
        </p:nvSpPr>
        <p:spPr>
          <a:xfrm>
            <a:off x="869150" y="847600"/>
            <a:ext cx="5092200" cy="1360200"/>
          </a:xfrm>
          <a:prstGeom prst="rect">
            <a:avLst/>
          </a:prstGeom>
          <a:noFill/>
          <a:ln>
            <a:noFill/>
          </a:ln>
        </p:spPr>
        <p:txBody>
          <a:bodyPr anchorCtr="0" anchor="ctr" bIns="34275" lIns="68575" spcFirstLastPara="1" rIns="68575" wrap="square" tIns="34275">
            <a:noAutofit/>
          </a:bodyPr>
          <a:lstStyle/>
          <a:p>
            <a:pPr indent="0" lvl="0" marL="0" marR="0" rtl="0" algn="l">
              <a:lnSpc>
                <a:spcPct val="90000"/>
              </a:lnSpc>
              <a:spcBef>
                <a:spcPts val="0"/>
              </a:spcBef>
              <a:spcAft>
                <a:spcPts val="0"/>
              </a:spcAft>
              <a:buClr>
                <a:schemeClr val="dk1"/>
              </a:buClr>
              <a:buSzPts val="800"/>
              <a:buFont typeface="Calibri"/>
              <a:buNone/>
            </a:pPr>
            <a:r>
              <a:rPr lang="en" sz="3400">
                <a:latin typeface="Raleway"/>
                <a:ea typeface="Raleway"/>
                <a:cs typeface="Raleway"/>
                <a:sym typeface="Raleway"/>
              </a:rPr>
              <a:t>Exporting your data</a:t>
            </a:r>
            <a:endParaRPr sz="3400">
              <a:latin typeface="Raleway"/>
              <a:ea typeface="Raleway"/>
              <a:cs typeface="Raleway"/>
              <a:sym typeface="Raleway"/>
            </a:endParaRPr>
          </a:p>
        </p:txBody>
      </p:sp>
      <p:sp>
        <p:nvSpPr>
          <p:cNvPr id="503" name="Google Shape;503;p80"/>
          <p:cNvSpPr txBox="1"/>
          <p:nvPr>
            <p:ph idx="1" type="body"/>
          </p:nvPr>
        </p:nvSpPr>
        <p:spPr>
          <a:xfrm>
            <a:off x="869056" y="1999238"/>
            <a:ext cx="7405800" cy="2004000"/>
          </a:xfrm>
          <a:prstGeom prst="rect">
            <a:avLst/>
          </a:prstGeom>
          <a:noFill/>
          <a:ln>
            <a:noFill/>
          </a:ln>
        </p:spPr>
        <p:txBody>
          <a:bodyPr anchorCtr="0" anchor="t" bIns="34275" lIns="68575" spcFirstLastPara="1" rIns="68575" wrap="square" tIns="34275">
            <a:noAutofit/>
          </a:bodyPr>
          <a:lstStyle/>
          <a:p>
            <a:pPr indent="0" lvl="0" marL="0" marR="0" rtl="0" algn="l">
              <a:lnSpc>
                <a:spcPct val="90000"/>
              </a:lnSpc>
              <a:spcBef>
                <a:spcPts val="0"/>
              </a:spcBef>
              <a:spcAft>
                <a:spcPts val="0"/>
              </a:spcAft>
              <a:buNone/>
            </a:pPr>
            <a:r>
              <a:rPr lang="en" sz="1700">
                <a:latin typeface="Raleway"/>
                <a:ea typeface="Raleway"/>
                <a:cs typeface="Raleway"/>
                <a:sym typeface="Raleway"/>
              </a:rPr>
              <a:t>To get your data out of OpenRefine:</a:t>
            </a:r>
            <a:endParaRPr sz="1700">
              <a:latin typeface="Raleway"/>
              <a:ea typeface="Raleway"/>
              <a:cs typeface="Raleway"/>
              <a:sym typeface="Raleway"/>
            </a:endParaRPr>
          </a:p>
          <a:p>
            <a:pPr indent="-273050" lvl="0" marL="342900" marR="0" rtl="0" algn="l">
              <a:lnSpc>
                <a:spcPct val="90000"/>
              </a:lnSpc>
              <a:spcBef>
                <a:spcPts val="0"/>
              </a:spcBef>
              <a:spcAft>
                <a:spcPts val="0"/>
              </a:spcAft>
              <a:buSzPts val="1700"/>
              <a:buFont typeface="Raleway"/>
              <a:buChar char="▪"/>
            </a:pPr>
            <a:r>
              <a:rPr lang="en" sz="1700">
                <a:latin typeface="Raleway"/>
                <a:ea typeface="Raleway"/>
                <a:cs typeface="Raleway"/>
                <a:sym typeface="Raleway"/>
              </a:rPr>
              <a:t>Click Export (at the top right of screen)</a:t>
            </a:r>
            <a:endParaRPr sz="1700">
              <a:latin typeface="Raleway"/>
              <a:ea typeface="Raleway"/>
              <a:cs typeface="Raleway"/>
              <a:sym typeface="Raleway"/>
            </a:endParaRPr>
          </a:p>
          <a:p>
            <a:pPr indent="-273050" lvl="0" marL="342900" marR="0" rtl="0" algn="l">
              <a:lnSpc>
                <a:spcPct val="90000"/>
              </a:lnSpc>
              <a:spcBef>
                <a:spcPts val="0"/>
              </a:spcBef>
              <a:spcAft>
                <a:spcPts val="0"/>
              </a:spcAft>
              <a:buSzPts val="1700"/>
              <a:buFont typeface="Raleway"/>
              <a:buChar char="▪"/>
            </a:pPr>
            <a:r>
              <a:rPr lang="en" sz="1700">
                <a:latin typeface="Raleway"/>
                <a:ea typeface="Raleway"/>
                <a:cs typeface="Raleway"/>
                <a:sym typeface="Raleway"/>
              </a:rPr>
              <a:t>Pick a data format</a:t>
            </a:r>
            <a:endParaRPr sz="1700">
              <a:latin typeface="Raleway"/>
              <a:ea typeface="Raleway"/>
              <a:cs typeface="Raleway"/>
              <a:sym typeface="Raleway"/>
            </a:endParaRPr>
          </a:p>
          <a:p>
            <a:pPr indent="-273050" lvl="0" marL="342900" marR="0" rtl="0" algn="l">
              <a:lnSpc>
                <a:spcPct val="90000"/>
              </a:lnSpc>
              <a:spcBef>
                <a:spcPts val="0"/>
              </a:spcBef>
              <a:spcAft>
                <a:spcPts val="0"/>
              </a:spcAft>
              <a:buSzPts val="1700"/>
              <a:buFont typeface="Raleway"/>
              <a:buChar char="▪"/>
            </a:pPr>
            <a:r>
              <a:rPr lang="en" sz="1700">
                <a:latin typeface="Raleway"/>
                <a:ea typeface="Raleway"/>
                <a:cs typeface="Raleway"/>
                <a:sym typeface="Raleway"/>
              </a:rPr>
              <a:t>The file will appear in your default downloads folder</a:t>
            </a:r>
            <a:endParaRPr sz="1700">
              <a:latin typeface="Raleway"/>
              <a:ea typeface="Raleway"/>
              <a:cs typeface="Raleway"/>
              <a:sym typeface="Raleway"/>
            </a:endParaRPr>
          </a:p>
          <a:p>
            <a:pPr indent="0" lvl="0" marL="0" marR="0" rtl="0" algn="l">
              <a:lnSpc>
                <a:spcPct val="90000"/>
              </a:lnSpc>
              <a:spcBef>
                <a:spcPts val="0"/>
              </a:spcBef>
              <a:spcAft>
                <a:spcPts val="0"/>
              </a:spcAft>
              <a:buNone/>
            </a:pPr>
            <a:r>
              <a:rPr lang="en" sz="1700">
                <a:latin typeface="Raleway"/>
                <a:ea typeface="Raleway"/>
                <a:cs typeface="Raleway"/>
                <a:sym typeface="Raleway"/>
              </a:rPr>
              <a:t>Exporting a project</a:t>
            </a:r>
            <a:endParaRPr sz="1700">
              <a:latin typeface="Raleway"/>
              <a:ea typeface="Raleway"/>
              <a:cs typeface="Raleway"/>
              <a:sym typeface="Raleway"/>
            </a:endParaRPr>
          </a:p>
          <a:p>
            <a:pPr indent="-273050" lvl="0" marL="342900" marR="0" rtl="0" algn="l">
              <a:lnSpc>
                <a:spcPct val="90000"/>
              </a:lnSpc>
              <a:spcBef>
                <a:spcPts val="0"/>
              </a:spcBef>
              <a:spcAft>
                <a:spcPts val="0"/>
              </a:spcAft>
              <a:buSzPts val="1700"/>
              <a:buFont typeface="Raleway"/>
              <a:buChar char="▪"/>
            </a:pPr>
            <a:r>
              <a:rPr lang="en" sz="1700">
                <a:latin typeface="Raleway"/>
                <a:ea typeface="Raleway"/>
                <a:cs typeface="Raleway"/>
                <a:sym typeface="Raleway"/>
              </a:rPr>
              <a:t>Export → Export project</a:t>
            </a:r>
            <a:endParaRPr sz="1700">
              <a:latin typeface="Raleway"/>
              <a:ea typeface="Raleway"/>
              <a:cs typeface="Raleway"/>
              <a:sym typeface="Raleway"/>
            </a:endParaRPr>
          </a:p>
          <a:p>
            <a:pPr indent="-273050" lvl="0" marL="342900" marR="0" rtl="0" algn="l">
              <a:lnSpc>
                <a:spcPct val="90000"/>
              </a:lnSpc>
              <a:spcBef>
                <a:spcPts val="0"/>
              </a:spcBef>
              <a:spcAft>
                <a:spcPts val="0"/>
              </a:spcAft>
              <a:buSzPts val="1700"/>
              <a:buFont typeface="Raleway"/>
              <a:buChar char="▪"/>
            </a:pPr>
            <a:r>
              <a:rPr lang="en" sz="1700">
                <a:latin typeface="Raleway"/>
                <a:ea typeface="Raleway"/>
                <a:cs typeface="Raleway"/>
                <a:sym typeface="Raleway"/>
              </a:rPr>
              <a:t>This exports both your data and the entire editing history since you loaded it into OpenRefine</a:t>
            </a:r>
            <a:endParaRPr sz="1700">
              <a:latin typeface="Raleway"/>
              <a:ea typeface="Raleway"/>
              <a:cs typeface="Raleway"/>
              <a:sym typeface="Raleway"/>
            </a:endParaRPr>
          </a:p>
          <a:p>
            <a:pPr indent="-273050" lvl="0" marL="342900" marR="0" rtl="0" algn="l">
              <a:lnSpc>
                <a:spcPct val="90000"/>
              </a:lnSpc>
              <a:spcBef>
                <a:spcPts val="0"/>
              </a:spcBef>
              <a:spcAft>
                <a:spcPts val="0"/>
              </a:spcAft>
              <a:buSzPts val="1700"/>
              <a:buFont typeface="Raleway"/>
              <a:buChar char="▪"/>
            </a:pPr>
            <a:r>
              <a:rPr lang="en" sz="1700">
                <a:latin typeface="Raleway"/>
                <a:ea typeface="Raleway"/>
                <a:cs typeface="Raleway"/>
                <a:sym typeface="Raleway"/>
              </a:rPr>
              <a:t>Can be opened by another instance of OpenRefine</a:t>
            </a:r>
            <a:endParaRPr sz="1700">
              <a:latin typeface="Raleway"/>
              <a:ea typeface="Raleway"/>
              <a:cs typeface="Raleway"/>
              <a:sym typeface="Raleway"/>
            </a:endParaRPr>
          </a:p>
        </p:txBody>
      </p:sp>
      <p:pic>
        <p:nvPicPr>
          <p:cNvPr id="504" name="Google Shape;504;p80"/>
          <p:cNvPicPr preferRelativeResize="0"/>
          <p:nvPr/>
        </p:nvPicPr>
        <p:blipFill rotWithShape="1">
          <a:blip r:embed="rId3">
            <a:alphaModFix/>
          </a:blip>
          <a:srcRect b="56659" l="77844" r="0" t="3900"/>
          <a:stretch/>
        </p:blipFill>
        <p:spPr>
          <a:xfrm>
            <a:off x="6381862" y="692512"/>
            <a:ext cx="1893077" cy="2036081"/>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8" name="Shape 508"/>
        <p:cNvGrpSpPr/>
        <p:nvPr/>
      </p:nvGrpSpPr>
      <p:grpSpPr>
        <a:xfrm>
          <a:off x="0" y="0"/>
          <a:ext cx="0" cy="0"/>
          <a:chOff x="0" y="0"/>
          <a:chExt cx="0" cy="0"/>
        </a:xfrm>
      </p:grpSpPr>
      <p:sp>
        <p:nvSpPr>
          <p:cNvPr id="509" name="Google Shape;509;p81"/>
          <p:cNvSpPr txBox="1"/>
          <p:nvPr>
            <p:ph type="title"/>
          </p:nvPr>
        </p:nvSpPr>
        <p:spPr>
          <a:xfrm>
            <a:off x="869150" y="561850"/>
            <a:ext cx="5092200" cy="1360200"/>
          </a:xfrm>
          <a:prstGeom prst="rect">
            <a:avLst/>
          </a:prstGeom>
          <a:noFill/>
          <a:ln>
            <a:noFill/>
          </a:ln>
        </p:spPr>
        <p:txBody>
          <a:bodyPr anchorCtr="0" anchor="t" bIns="34275" lIns="68575" spcFirstLastPara="1" rIns="68575" wrap="square" tIns="34275">
            <a:noAutofit/>
          </a:bodyPr>
          <a:lstStyle/>
          <a:p>
            <a:pPr indent="0" lvl="0" marL="0" marR="0" rtl="0" algn="l">
              <a:lnSpc>
                <a:spcPct val="90000"/>
              </a:lnSpc>
              <a:spcBef>
                <a:spcPts val="0"/>
              </a:spcBef>
              <a:spcAft>
                <a:spcPts val="0"/>
              </a:spcAft>
              <a:buClr>
                <a:schemeClr val="dk1"/>
              </a:buClr>
              <a:buSzPts val="800"/>
              <a:buFont typeface="Calibri"/>
              <a:buNone/>
            </a:pPr>
            <a:r>
              <a:rPr lang="en" sz="3400">
                <a:latin typeface="Raleway"/>
                <a:ea typeface="Raleway"/>
                <a:cs typeface="Raleway"/>
                <a:sym typeface="Raleway"/>
              </a:rPr>
              <a:t>Resources</a:t>
            </a:r>
            <a:endParaRPr sz="3400">
              <a:latin typeface="Raleway"/>
              <a:ea typeface="Raleway"/>
              <a:cs typeface="Raleway"/>
              <a:sym typeface="Raleway"/>
            </a:endParaRPr>
          </a:p>
        </p:txBody>
      </p:sp>
      <p:sp>
        <p:nvSpPr>
          <p:cNvPr id="510" name="Google Shape;510;p81"/>
          <p:cNvSpPr txBox="1"/>
          <p:nvPr>
            <p:ph idx="1" type="body"/>
          </p:nvPr>
        </p:nvSpPr>
        <p:spPr>
          <a:xfrm>
            <a:off x="831406" y="1133325"/>
            <a:ext cx="7405800" cy="2004000"/>
          </a:xfrm>
          <a:prstGeom prst="rect">
            <a:avLst/>
          </a:prstGeom>
          <a:noFill/>
          <a:ln>
            <a:noFill/>
          </a:ln>
        </p:spPr>
        <p:txBody>
          <a:bodyPr anchorCtr="0" anchor="t" bIns="34275" lIns="68575" spcFirstLastPara="1" rIns="68575" wrap="square" tIns="34275">
            <a:noAutofit/>
          </a:bodyPr>
          <a:lstStyle/>
          <a:p>
            <a:pPr indent="-247650" lvl="0" marL="342900" rtl="0" algn="l">
              <a:lnSpc>
                <a:spcPct val="115000"/>
              </a:lnSpc>
              <a:spcBef>
                <a:spcPts val="600"/>
              </a:spcBef>
              <a:spcAft>
                <a:spcPts val="0"/>
              </a:spcAft>
              <a:buSzPts val="1300"/>
              <a:buChar char="▪"/>
            </a:pPr>
            <a:r>
              <a:rPr lang="en" sz="1300" u="sng">
                <a:solidFill>
                  <a:schemeClr val="hlink"/>
                </a:solidFill>
                <a:hlinkClick r:id="rId3"/>
              </a:rPr>
              <a:t>http://openrefine.org/</a:t>
            </a:r>
            <a:r>
              <a:rPr lang="en" sz="1300"/>
              <a:t> </a:t>
            </a:r>
            <a:endParaRPr sz="1300"/>
          </a:p>
          <a:p>
            <a:pPr indent="-234950" lvl="1" marL="685800" rtl="0" algn="l">
              <a:lnSpc>
                <a:spcPct val="115000"/>
              </a:lnSpc>
              <a:spcBef>
                <a:spcPts val="0"/>
              </a:spcBef>
              <a:spcAft>
                <a:spcPts val="0"/>
              </a:spcAft>
              <a:buSzPts val="1100"/>
              <a:buChar char="□"/>
            </a:pPr>
            <a:r>
              <a:rPr i="1" lang="en" sz="1100"/>
              <a:t>Homepage has basic tutorials, Documentation has links to mailing lists, wikis, and Downloads has links to the GitHub page</a:t>
            </a:r>
            <a:endParaRPr sz="1100"/>
          </a:p>
          <a:p>
            <a:pPr indent="-247650" lvl="0" marL="342900" rtl="0" algn="l">
              <a:lnSpc>
                <a:spcPct val="115000"/>
              </a:lnSpc>
              <a:spcBef>
                <a:spcPts val="0"/>
              </a:spcBef>
              <a:spcAft>
                <a:spcPts val="0"/>
              </a:spcAft>
              <a:buSzPts val="1300"/>
              <a:buChar char="▪"/>
            </a:pPr>
            <a:r>
              <a:rPr lang="en" sz="1300"/>
              <a:t>van Hooland, Seth and Verborgh, Ruben. Linked data for libraries, archives and museums : how to clean, link and publish your metadata. London : Facet Publishing, 2014. 9781856049641</a:t>
            </a:r>
            <a:endParaRPr sz="1300"/>
          </a:p>
          <a:p>
            <a:pPr indent="-234950" lvl="1" marL="685800" rtl="0" algn="l">
              <a:lnSpc>
                <a:spcPct val="115000"/>
              </a:lnSpc>
              <a:spcBef>
                <a:spcPts val="0"/>
              </a:spcBef>
              <a:spcAft>
                <a:spcPts val="0"/>
              </a:spcAft>
              <a:buSzPts val="1100"/>
              <a:buChar char="□"/>
            </a:pPr>
            <a:r>
              <a:rPr i="1" lang="en" sz="1100"/>
              <a:t>A more in-depth exploration of the linked data world, with many examples of how to use OpenRefine</a:t>
            </a:r>
            <a:endParaRPr i="1" sz="1100"/>
          </a:p>
          <a:p>
            <a:pPr indent="-247650" lvl="0" marL="342900" rtl="0" algn="l">
              <a:lnSpc>
                <a:spcPct val="115000"/>
              </a:lnSpc>
              <a:spcBef>
                <a:spcPts val="0"/>
              </a:spcBef>
              <a:spcAft>
                <a:spcPts val="0"/>
              </a:spcAft>
              <a:buSzPts val="1300"/>
              <a:buChar char="▪"/>
            </a:pPr>
            <a:r>
              <a:rPr lang="en" sz="1300"/>
              <a:t>Stuart, David. Practical ontologies for information professionals. Chicago : Neal-Schuman, an imprint of the American Library Association, 2016. 9780838915110</a:t>
            </a:r>
            <a:endParaRPr sz="1300"/>
          </a:p>
          <a:p>
            <a:pPr indent="-234950" lvl="1" marL="685800" rtl="0" algn="l">
              <a:lnSpc>
                <a:spcPct val="115000"/>
              </a:lnSpc>
              <a:spcBef>
                <a:spcPts val="0"/>
              </a:spcBef>
              <a:spcAft>
                <a:spcPts val="0"/>
              </a:spcAft>
              <a:buSzPts val="1100"/>
              <a:buChar char="□"/>
            </a:pPr>
            <a:r>
              <a:rPr i="1" lang="en" sz="1100"/>
              <a:t>A very deep dive into linked data, the semantic web, and ontology development</a:t>
            </a:r>
            <a:endParaRPr sz="600">
              <a:latin typeface="Raleway"/>
              <a:ea typeface="Raleway"/>
              <a:cs typeface="Raleway"/>
              <a:sym typeface="Raleway"/>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4" name="Shape 514"/>
        <p:cNvGrpSpPr/>
        <p:nvPr/>
      </p:nvGrpSpPr>
      <p:grpSpPr>
        <a:xfrm>
          <a:off x="0" y="0"/>
          <a:ext cx="0" cy="0"/>
          <a:chOff x="0" y="0"/>
          <a:chExt cx="0" cy="0"/>
        </a:xfrm>
      </p:grpSpPr>
      <p:sp>
        <p:nvSpPr>
          <p:cNvPr id="515" name="Google Shape;515;p82"/>
          <p:cNvSpPr txBox="1"/>
          <p:nvPr>
            <p:ph type="title"/>
          </p:nvPr>
        </p:nvSpPr>
        <p:spPr>
          <a:xfrm>
            <a:off x="869150" y="561850"/>
            <a:ext cx="5092200" cy="1360200"/>
          </a:xfrm>
          <a:prstGeom prst="rect">
            <a:avLst/>
          </a:prstGeom>
          <a:noFill/>
          <a:ln>
            <a:noFill/>
          </a:ln>
        </p:spPr>
        <p:txBody>
          <a:bodyPr anchorCtr="0" anchor="t" bIns="34275" lIns="68575" spcFirstLastPara="1" rIns="68575" wrap="square" tIns="34275">
            <a:noAutofit/>
          </a:bodyPr>
          <a:lstStyle/>
          <a:p>
            <a:pPr indent="0" lvl="0" marL="0" marR="0" rtl="0" algn="l">
              <a:lnSpc>
                <a:spcPct val="90000"/>
              </a:lnSpc>
              <a:spcBef>
                <a:spcPts val="0"/>
              </a:spcBef>
              <a:spcAft>
                <a:spcPts val="0"/>
              </a:spcAft>
              <a:buClr>
                <a:schemeClr val="dk1"/>
              </a:buClr>
              <a:buSzPts val="800"/>
              <a:buFont typeface="Calibri"/>
              <a:buNone/>
            </a:pPr>
            <a:r>
              <a:rPr lang="en" sz="3400">
                <a:latin typeface="Raleway"/>
                <a:ea typeface="Raleway"/>
                <a:cs typeface="Raleway"/>
                <a:sym typeface="Raleway"/>
              </a:rPr>
              <a:t>Resources ctd.</a:t>
            </a:r>
            <a:endParaRPr sz="3400">
              <a:latin typeface="Raleway"/>
              <a:ea typeface="Raleway"/>
              <a:cs typeface="Raleway"/>
              <a:sym typeface="Raleway"/>
            </a:endParaRPr>
          </a:p>
        </p:txBody>
      </p:sp>
      <p:sp>
        <p:nvSpPr>
          <p:cNvPr id="516" name="Google Shape;516;p82"/>
          <p:cNvSpPr txBox="1"/>
          <p:nvPr>
            <p:ph idx="1" type="body"/>
          </p:nvPr>
        </p:nvSpPr>
        <p:spPr>
          <a:xfrm>
            <a:off x="831406" y="1133325"/>
            <a:ext cx="7405800" cy="2004000"/>
          </a:xfrm>
          <a:prstGeom prst="rect">
            <a:avLst/>
          </a:prstGeom>
          <a:noFill/>
          <a:ln>
            <a:noFill/>
          </a:ln>
        </p:spPr>
        <p:txBody>
          <a:bodyPr anchorCtr="0" anchor="t" bIns="34275" lIns="68575" spcFirstLastPara="1" rIns="68575" wrap="square" tIns="34275">
            <a:noAutofit/>
          </a:bodyPr>
          <a:lstStyle/>
          <a:p>
            <a:pPr indent="-260350" lvl="0" marL="342900" marR="0" rtl="0" algn="l">
              <a:lnSpc>
                <a:spcPct val="115000"/>
              </a:lnSpc>
              <a:spcBef>
                <a:spcPts val="600"/>
              </a:spcBef>
              <a:spcAft>
                <a:spcPts val="0"/>
              </a:spcAft>
              <a:buClr>
                <a:schemeClr val="dk1"/>
              </a:buClr>
              <a:buSzPts val="1500"/>
              <a:buFont typeface="Work Sans Light"/>
              <a:buChar char="▪"/>
            </a:pPr>
            <a:r>
              <a:rPr lang="en" sz="1500"/>
              <a:t>Reconciliation services</a:t>
            </a:r>
            <a:endParaRPr sz="1500"/>
          </a:p>
          <a:p>
            <a:pPr indent="-247650" lvl="1" marL="685800" marR="0" rtl="0" algn="l">
              <a:lnSpc>
                <a:spcPct val="115000"/>
              </a:lnSpc>
              <a:spcBef>
                <a:spcPts val="0"/>
              </a:spcBef>
              <a:spcAft>
                <a:spcPts val="0"/>
              </a:spcAft>
              <a:buClr>
                <a:schemeClr val="dk1"/>
              </a:buClr>
              <a:buSzPts val="1300"/>
              <a:buFont typeface="Work Sans Light"/>
              <a:buChar char="□"/>
            </a:pPr>
            <a:r>
              <a:rPr lang="en" sz="1300"/>
              <a:t>Conciliator by Jeff Chiu: </a:t>
            </a:r>
            <a:r>
              <a:rPr lang="en" sz="1300" u="sng">
                <a:solidFill>
                  <a:schemeClr val="hlink"/>
                </a:solidFill>
                <a:hlinkClick r:id="rId3"/>
              </a:rPr>
              <a:t>https://github.com/codeforkjeff/conciliator</a:t>
            </a:r>
            <a:endParaRPr sz="1300"/>
          </a:p>
          <a:p>
            <a:pPr indent="-247650" lvl="1" marL="685800" marR="0" rtl="0" algn="l">
              <a:lnSpc>
                <a:spcPct val="115000"/>
              </a:lnSpc>
              <a:spcBef>
                <a:spcPts val="0"/>
              </a:spcBef>
              <a:spcAft>
                <a:spcPts val="0"/>
              </a:spcAft>
              <a:buSzPts val="1300"/>
              <a:buChar char="□"/>
            </a:pPr>
            <a:r>
              <a:rPr lang="en" sz="1300"/>
              <a:t>Wikidata reconcile: </a:t>
            </a:r>
            <a:r>
              <a:rPr lang="en" sz="1300" u="sng">
                <a:solidFill>
                  <a:schemeClr val="hlink"/>
                </a:solidFill>
                <a:hlinkClick r:id="rId4"/>
              </a:rPr>
              <a:t>https://tools.wmflabs.org/openrefine-wikidata/</a:t>
            </a:r>
            <a:r>
              <a:rPr lang="en" sz="1300"/>
              <a:t> (Installed by default in OpenRefine 2.8+)</a:t>
            </a:r>
            <a:endParaRPr sz="1300"/>
          </a:p>
          <a:p>
            <a:pPr indent="-247650" lvl="1" marL="685800" marR="0" rtl="0" algn="l">
              <a:lnSpc>
                <a:spcPct val="115000"/>
              </a:lnSpc>
              <a:spcBef>
                <a:spcPts val="0"/>
              </a:spcBef>
              <a:spcAft>
                <a:spcPts val="0"/>
              </a:spcAft>
              <a:buSzPts val="1300"/>
              <a:buChar char="□"/>
            </a:pPr>
            <a:r>
              <a:rPr lang="en" sz="1300"/>
              <a:t>Other reconciliation services:</a:t>
            </a:r>
            <a:endParaRPr sz="1300"/>
          </a:p>
          <a:p>
            <a:pPr indent="-247650" lvl="2" marL="1028700" rtl="0" algn="l">
              <a:spcBef>
                <a:spcPts val="0"/>
              </a:spcBef>
              <a:spcAft>
                <a:spcPts val="0"/>
              </a:spcAft>
              <a:buSzPts val="1300"/>
              <a:buChar char="□"/>
            </a:pPr>
            <a:r>
              <a:rPr lang="en" sz="1300"/>
              <a:t>fast-reconcile: </a:t>
            </a:r>
            <a:r>
              <a:rPr lang="en" sz="1300" u="sng">
                <a:solidFill>
                  <a:schemeClr val="hlink"/>
                </a:solidFill>
                <a:hlinkClick r:id="rId5"/>
              </a:rPr>
              <a:t>https://github.com/timothy-mendenhall/fast-reconcile</a:t>
            </a:r>
            <a:r>
              <a:rPr lang="en" sz="1300"/>
              <a:t> </a:t>
            </a:r>
            <a:endParaRPr sz="1300"/>
          </a:p>
          <a:p>
            <a:pPr indent="-247650" lvl="2" marL="1028700" rtl="0" algn="l">
              <a:spcBef>
                <a:spcPts val="0"/>
              </a:spcBef>
              <a:spcAft>
                <a:spcPts val="0"/>
              </a:spcAft>
              <a:buSzPts val="1300"/>
              <a:buChar char="□"/>
            </a:pPr>
            <a:r>
              <a:rPr lang="en" sz="1300"/>
              <a:t>l</a:t>
            </a:r>
            <a:r>
              <a:rPr lang="en" sz="1300"/>
              <a:t>c-reconcile: </a:t>
            </a:r>
            <a:r>
              <a:rPr lang="en" sz="1300" u="sng">
                <a:solidFill>
                  <a:schemeClr val="hlink"/>
                </a:solidFill>
                <a:hlinkClick r:id="rId6"/>
              </a:rPr>
              <a:t>https://github.com/cmh2166/lc-reconcile</a:t>
            </a:r>
            <a:r>
              <a:rPr lang="en" sz="1300"/>
              <a:t> (last updated 3 years ago)</a:t>
            </a:r>
            <a:endParaRPr sz="1300"/>
          </a:p>
          <a:p>
            <a:pPr indent="-247650" lvl="2" marL="1028700" rtl="0" algn="l">
              <a:spcBef>
                <a:spcPts val="0"/>
              </a:spcBef>
              <a:spcAft>
                <a:spcPts val="0"/>
              </a:spcAft>
              <a:buSzPts val="1300"/>
              <a:buChar char="□"/>
            </a:pPr>
            <a:r>
              <a:rPr lang="en" sz="1300"/>
              <a:t>Getty AAT: </a:t>
            </a:r>
            <a:r>
              <a:rPr lang="en" sz="1300" u="sng">
                <a:solidFill>
                  <a:schemeClr val="hlink"/>
                </a:solidFill>
                <a:hlinkClick r:id="rId7"/>
              </a:rPr>
              <a:t>https://github.com/ettorerizza/aat_reconcile</a:t>
            </a:r>
            <a:r>
              <a:rPr lang="en" sz="1300"/>
              <a:t> (just released, still buggy)</a:t>
            </a:r>
            <a:endParaRPr sz="1400"/>
          </a:p>
          <a:p>
            <a:pPr indent="-254000" lvl="0" marL="342900" rtl="0" algn="l">
              <a:spcBef>
                <a:spcPts val="0"/>
              </a:spcBef>
              <a:spcAft>
                <a:spcPts val="0"/>
              </a:spcAft>
              <a:buSzPts val="1400"/>
              <a:buChar char="▪"/>
            </a:pPr>
            <a:r>
              <a:rPr lang="en" sz="1400"/>
              <a:t>SPARQL</a:t>
            </a:r>
            <a:endParaRPr sz="1400"/>
          </a:p>
          <a:p>
            <a:pPr indent="-247650" lvl="1" marL="685800" rtl="0" algn="l">
              <a:spcBef>
                <a:spcPts val="0"/>
              </a:spcBef>
              <a:spcAft>
                <a:spcPts val="0"/>
              </a:spcAft>
              <a:buSzPts val="1300"/>
              <a:buChar char="□"/>
            </a:pPr>
            <a:r>
              <a:rPr lang="en" sz="1300"/>
              <a:t>DuCharme, Bob. Learning SPARQL. Sebastopol, CA : O'Reilly Media, 2013. 9781449371432</a:t>
            </a:r>
            <a:endParaRPr sz="1300"/>
          </a:p>
          <a:p>
            <a:pPr indent="-247650" lvl="1" marL="685800" rtl="0" algn="l">
              <a:spcBef>
                <a:spcPts val="0"/>
              </a:spcBef>
              <a:spcAft>
                <a:spcPts val="0"/>
              </a:spcAft>
              <a:buSzPts val="1300"/>
              <a:buChar char="□"/>
            </a:pPr>
            <a:r>
              <a:rPr lang="en" sz="1300"/>
              <a:t>Library Juice Academy: Certificate in RDF- and XML-based systems: the SPARQL fundamentals pt. 1-3. </a:t>
            </a:r>
            <a:r>
              <a:rPr lang="en" sz="1300" u="sng">
                <a:solidFill>
                  <a:schemeClr val="hlink"/>
                </a:solidFill>
                <a:hlinkClick r:id="rId8"/>
              </a:rPr>
              <a:t>http://libraryjuiceacademy.com/certificate-xml-rdf.php</a:t>
            </a:r>
            <a:endParaRPr sz="1300"/>
          </a:p>
          <a:p>
            <a:pPr indent="0" lvl="0" marL="0" marR="0" rtl="0" algn="l">
              <a:lnSpc>
                <a:spcPct val="115000"/>
              </a:lnSpc>
              <a:spcBef>
                <a:spcPts val="0"/>
              </a:spcBef>
              <a:spcAft>
                <a:spcPts val="0"/>
              </a:spcAft>
              <a:buNone/>
            </a:pPr>
            <a:r>
              <a:t/>
            </a:r>
            <a:endParaRPr sz="600">
              <a:latin typeface="Work Sans"/>
              <a:ea typeface="Work Sans"/>
              <a:cs typeface="Work Sans"/>
              <a:sym typeface="Work Sans"/>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0" name="Shape 520"/>
        <p:cNvGrpSpPr/>
        <p:nvPr/>
      </p:nvGrpSpPr>
      <p:grpSpPr>
        <a:xfrm>
          <a:off x="0" y="0"/>
          <a:ext cx="0" cy="0"/>
          <a:chOff x="0" y="0"/>
          <a:chExt cx="0" cy="0"/>
        </a:xfrm>
      </p:grpSpPr>
      <p:sp>
        <p:nvSpPr>
          <p:cNvPr id="521" name="Google Shape;521;p83"/>
          <p:cNvSpPr txBox="1"/>
          <p:nvPr>
            <p:ph type="title"/>
          </p:nvPr>
        </p:nvSpPr>
        <p:spPr>
          <a:xfrm>
            <a:off x="869150" y="561850"/>
            <a:ext cx="5092200" cy="1360200"/>
          </a:xfrm>
          <a:prstGeom prst="rect">
            <a:avLst/>
          </a:prstGeom>
          <a:noFill/>
          <a:ln>
            <a:noFill/>
          </a:ln>
        </p:spPr>
        <p:txBody>
          <a:bodyPr anchorCtr="0" anchor="t" bIns="34275" lIns="68575" spcFirstLastPara="1" rIns="68575" wrap="square" tIns="34275">
            <a:noAutofit/>
          </a:bodyPr>
          <a:lstStyle/>
          <a:p>
            <a:pPr indent="0" lvl="0" marL="0" marR="0" rtl="0" algn="l">
              <a:lnSpc>
                <a:spcPct val="90000"/>
              </a:lnSpc>
              <a:spcBef>
                <a:spcPts val="0"/>
              </a:spcBef>
              <a:spcAft>
                <a:spcPts val="0"/>
              </a:spcAft>
              <a:buClr>
                <a:schemeClr val="dk1"/>
              </a:buClr>
              <a:buSzPts val="800"/>
              <a:buFont typeface="Calibri"/>
              <a:buNone/>
            </a:pPr>
            <a:r>
              <a:rPr lang="en" sz="3400">
                <a:latin typeface="Raleway"/>
                <a:ea typeface="Raleway"/>
                <a:cs typeface="Raleway"/>
                <a:sym typeface="Raleway"/>
              </a:rPr>
              <a:t>Resources ctd.</a:t>
            </a:r>
            <a:endParaRPr sz="3400">
              <a:latin typeface="Raleway"/>
              <a:ea typeface="Raleway"/>
              <a:cs typeface="Raleway"/>
              <a:sym typeface="Raleway"/>
            </a:endParaRPr>
          </a:p>
        </p:txBody>
      </p:sp>
      <p:sp>
        <p:nvSpPr>
          <p:cNvPr id="522" name="Google Shape;522;p83"/>
          <p:cNvSpPr txBox="1"/>
          <p:nvPr>
            <p:ph idx="1" type="body"/>
          </p:nvPr>
        </p:nvSpPr>
        <p:spPr>
          <a:xfrm>
            <a:off x="831406" y="1133325"/>
            <a:ext cx="7405800" cy="2004000"/>
          </a:xfrm>
          <a:prstGeom prst="rect">
            <a:avLst/>
          </a:prstGeom>
          <a:noFill/>
          <a:ln>
            <a:noFill/>
          </a:ln>
        </p:spPr>
        <p:txBody>
          <a:bodyPr anchorCtr="0" anchor="t" bIns="34275" lIns="68575" spcFirstLastPara="1" rIns="68575" wrap="square" tIns="34275">
            <a:noAutofit/>
          </a:bodyPr>
          <a:lstStyle/>
          <a:p>
            <a:pPr indent="-254000" lvl="0" marL="342900" rtl="0" algn="l">
              <a:spcBef>
                <a:spcPts val="600"/>
              </a:spcBef>
              <a:spcAft>
                <a:spcPts val="0"/>
              </a:spcAft>
              <a:buSzPts val="1400"/>
              <a:buChar char="▪"/>
            </a:pPr>
            <a:r>
              <a:rPr lang="en" sz="1400"/>
              <a:t>Data sources</a:t>
            </a:r>
            <a:endParaRPr sz="1400"/>
          </a:p>
          <a:p>
            <a:pPr indent="-247650" lvl="1" marL="685800" rtl="0" algn="l">
              <a:spcBef>
                <a:spcPts val="0"/>
              </a:spcBef>
              <a:spcAft>
                <a:spcPts val="0"/>
              </a:spcAft>
              <a:buSzPts val="1300"/>
              <a:buChar char="□"/>
            </a:pPr>
            <a:r>
              <a:rPr lang="en" sz="1300" u="sng">
                <a:solidFill>
                  <a:schemeClr val="hlink"/>
                </a:solidFill>
                <a:hlinkClick r:id="rId3"/>
              </a:rPr>
              <a:t>https://github.com/OpenRefine/OpenRefine/wiki/Reconcilable-Data-Sources</a:t>
            </a:r>
            <a:endParaRPr sz="1300"/>
          </a:p>
          <a:p>
            <a:pPr indent="-247650" lvl="1" marL="685800" rtl="0" algn="l">
              <a:spcBef>
                <a:spcPts val="0"/>
              </a:spcBef>
              <a:spcAft>
                <a:spcPts val="0"/>
              </a:spcAft>
              <a:buSzPts val="1300"/>
              <a:buChar char="□"/>
            </a:pPr>
            <a:r>
              <a:rPr lang="en" sz="1300" u="sng">
                <a:solidFill>
                  <a:schemeClr val="hlink"/>
                </a:solidFill>
                <a:hlinkClick r:id="rId4"/>
              </a:rPr>
              <a:t>BARTOC</a:t>
            </a:r>
            <a:r>
              <a:rPr lang="en" sz="1300"/>
              <a:t> (Basel Register of Thesauri, Ontologies, and Classification): </a:t>
            </a:r>
            <a:r>
              <a:rPr lang="en" sz="1300" u="sng">
                <a:solidFill>
                  <a:schemeClr val="hlink"/>
                </a:solidFill>
                <a:hlinkClick r:id="rId5"/>
              </a:rPr>
              <a:t>https://bartoc.org/</a:t>
            </a:r>
            <a:r>
              <a:rPr lang="en" sz="1300"/>
              <a:t> : a list of possible data sources (e.g. controlled vocabularies)</a:t>
            </a:r>
            <a:endParaRPr sz="1300"/>
          </a:p>
          <a:p>
            <a:pPr indent="-247650" lvl="1" marL="685800" rtl="0" algn="l">
              <a:spcBef>
                <a:spcPts val="0"/>
              </a:spcBef>
              <a:spcAft>
                <a:spcPts val="0"/>
              </a:spcAft>
              <a:buSzPts val="1300"/>
              <a:buChar char="□"/>
            </a:pPr>
            <a:r>
              <a:rPr i="1" lang="en" sz="1300"/>
              <a:t>SPARQL endpoints</a:t>
            </a:r>
            <a:endParaRPr i="1" sz="1300"/>
          </a:p>
          <a:p>
            <a:pPr indent="-247650" lvl="2" marL="1028700" rtl="0" algn="l">
              <a:spcBef>
                <a:spcPts val="0"/>
              </a:spcBef>
              <a:spcAft>
                <a:spcPts val="0"/>
              </a:spcAft>
              <a:buSzPts val="1300"/>
              <a:buChar char="□"/>
            </a:pPr>
            <a:r>
              <a:rPr lang="en" sz="1300"/>
              <a:t>W3C list of publicly available SPARQL endpoints (not exhaustive): </a:t>
            </a:r>
            <a:r>
              <a:rPr lang="en" sz="1300" u="sng">
                <a:solidFill>
                  <a:schemeClr val="hlink"/>
                </a:solidFill>
                <a:hlinkClick r:id="rId6"/>
              </a:rPr>
              <a:t>https://www.w3.org/wiki/SparqlEndpoints</a:t>
            </a:r>
            <a:r>
              <a:rPr lang="en" sz="1300"/>
              <a:t> </a:t>
            </a:r>
            <a:endParaRPr sz="1300"/>
          </a:p>
          <a:p>
            <a:pPr indent="-247650" lvl="2" marL="1028700" rtl="0" algn="l">
              <a:spcBef>
                <a:spcPts val="0"/>
              </a:spcBef>
              <a:spcAft>
                <a:spcPts val="0"/>
              </a:spcAft>
              <a:buSzPts val="1300"/>
              <a:buChar char="□"/>
            </a:pPr>
            <a:r>
              <a:rPr lang="en" sz="1300"/>
              <a:t>Additional endpoints not on W3C site:</a:t>
            </a:r>
            <a:endParaRPr sz="1300"/>
          </a:p>
          <a:p>
            <a:pPr indent="-247650" lvl="3" marL="1371600" rtl="0" algn="l">
              <a:spcBef>
                <a:spcPts val="0"/>
              </a:spcBef>
              <a:spcAft>
                <a:spcPts val="0"/>
              </a:spcAft>
              <a:buSzPts val="1300"/>
              <a:buChar char="□"/>
            </a:pPr>
            <a:r>
              <a:rPr lang="en" sz="1300"/>
              <a:t>The British Museum: </a:t>
            </a:r>
            <a:r>
              <a:rPr lang="en" sz="1300" u="sng">
                <a:solidFill>
                  <a:schemeClr val="hlink"/>
                </a:solidFill>
                <a:hlinkClick r:id="rId7"/>
              </a:rPr>
              <a:t>http://collection.britishmuseum.org/sparql</a:t>
            </a:r>
            <a:r>
              <a:rPr lang="en" sz="1300"/>
              <a:t> </a:t>
            </a:r>
            <a:endParaRPr sz="1300"/>
          </a:p>
          <a:p>
            <a:pPr indent="-247650" lvl="3" marL="1371600" rtl="0" algn="l">
              <a:spcBef>
                <a:spcPts val="0"/>
              </a:spcBef>
              <a:spcAft>
                <a:spcPts val="0"/>
              </a:spcAft>
              <a:buSzPts val="1300"/>
              <a:buChar char="□"/>
            </a:pPr>
            <a:r>
              <a:rPr lang="en" sz="1300"/>
              <a:t>Getty Vocabularies: </a:t>
            </a:r>
            <a:r>
              <a:rPr lang="en" sz="1300" u="sng">
                <a:solidFill>
                  <a:schemeClr val="hlink"/>
                </a:solidFill>
                <a:hlinkClick r:id="rId8"/>
              </a:rPr>
              <a:t>http://vocab.getty.edu</a:t>
            </a:r>
            <a:r>
              <a:rPr lang="en" sz="1300"/>
              <a:t> </a:t>
            </a:r>
            <a:endParaRPr sz="1300"/>
          </a:p>
          <a:p>
            <a:pPr indent="-247650" lvl="3" marL="1371600" rtl="0" algn="l">
              <a:spcBef>
                <a:spcPts val="0"/>
              </a:spcBef>
              <a:spcAft>
                <a:spcPts val="0"/>
              </a:spcAft>
              <a:buSzPts val="1300"/>
              <a:buChar char="□"/>
            </a:pPr>
            <a:r>
              <a:rPr lang="en" sz="1300"/>
              <a:t>CIA World Factbook (SNORQL and HTTP SPARQL endpoint): </a:t>
            </a:r>
            <a:r>
              <a:rPr lang="en" sz="1300" u="sng">
                <a:solidFill>
                  <a:schemeClr val="hlink"/>
                </a:solidFill>
                <a:hlinkClick r:id="rId9"/>
              </a:rPr>
              <a:t>http://wifo5-04.informatik.uni-mannheim.de/factbook/</a:t>
            </a:r>
            <a:r>
              <a:rPr lang="en" sz="1300"/>
              <a:t> </a:t>
            </a:r>
            <a:endParaRPr sz="1300"/>
          </a:p>
          <a:p>
            <a:pPr indent="-247650" lvl="3" marL="1371600" rtl="0" algn="l">
              <a:spcBef>
                <a:spcPts val="0"/>
              </a:spcBef>
              <a:spcAft>
                <a:spcPts val="0"/>
              </a:spcAft>
              <a:buSzPts val="1300"/>
              <a:buChar char="□"/>
            </a:pPr>
            <a:r>
              <a:rPr lang="en" sz="1300"/>
              <a:t>Linked Jazz: </a:t>
            </a:r>
            <a:r>
              <a:rPr lang="en" sz="1300" u="sng">
                <a:solidFill>
                  <a:schemeClr val="hlink"/>
                </a:solidFill>
                <a:hlinkClick r:id="rId10"/>
              </a:rPr>
              <a:t>https://linkedjazz.org/sparql/</a:t>
            </a:r>
            <a:r>
              <a:rPr lang="en" sz="1300"/>
              <a:t> </a:t>
            </a:r>
            <a:endParaRPr sz="1300"/>
          </a:p>
          <a:p>
            <a:pPr indent="-247650" lvl="1" marL="685800" rtl="0" algn="l">
              <a:spcBef>
                <a:spcPts val="0"/>
              </a:spcBef>
              <a:spcAft>
                <a:spcPts val="0"/>
              </a:spcAft>
              <a:buSzPts val="1300"/>
              <a:buChar char="□"/>
            </a:pPr>
            <a:r>
              <a:rPr i="1" lang="en" sz="1400"/>
              <a:t>OCLC API Explorer</a:t>
            </a:r>
            <a:r>
              <a:rPr lang="en" sz="1400"/>
              <a:t>: </a:t>
            </a:r>
            <a:r>
              <a:rPr lang="en" sz="1400" u="sng">
                <a:solidFill>
                  <a:schemeClr val="hlink"/>
                </a:solidFill>
                <a:hlinkClick r:id="rId11"/>
              </a:rPr>
              <a:t>https://platform.worldcat.org/api-explorer/apis</a:t>
            </a:r>
            <a:r>
              <a:rPr lang="en" sz="1400"/>
              <a:t> </a:t>
            </a:r>
            <a:endParaRPr sz="1300"/>
          </a:p>
          <a:p>
            <a:pPr indent="0" lvl="0" marL="0" rtl="0" algn="l">
              <a:spcBef>
                <a:spcPts val="600"/>
              </a:spcBef>
              <a:spcAft>
                <a:spcPts val="0"/>
              </a:spcAft>
              <a:buNone/>
            </a:pPr>
            <a:r>
              <a:t/>
            </a:r>
            <a:endParaRPr sz="1300"/>
          </a:p>
          <a:p>
            <a:pPr indent="0" lvl="0" marL="0" marR="0" rtl="0" algn="l">
              <a:lnSpc>
                <a:spcPct val="115000"/>
              </a:lnSpc>
              <a:spcBef>
                <a:spcPts val="0"/>
              </a:spcBef>
              <a:spcAft>
                <a:spcPts val="0"/>
              </a:spcAft>
              <a:buNone/>
            </a:pPr>
            <a:r>
              <a:t/>
            </a:r>
            <a:endParaRPr sz="600">
              <a:latin typeface="Work Sans"/>
              <a:ea typeface="Work Sans"/>
              <a:cs typeface="Work Sans"/>
              <a:sym typeface="Work Sans"/>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6" name="Shape 526"/>
        <p:cNvGrpSpPr/>
        <p:nvPr/>
      </p:nvGrpSpPr>
      <p:grpSpPr>
        <a:xfrm>
          <a:off x="0" y="0"/>
          <a:ext cx="0" cy="0"/>
          <a:chOff x="0" y="0"/>
          <a:chExt cx="0" cy="0"/>
        </a:xfrm>
      </p:grpSpPr>
      <p:sp>
        <p:nvSpPr>
          <p:cNvPr id="527" name="Google Shape;527;p84"/>
          <p:cNvSpPr txBox="1"/>
          <p:nvPr>
            <p:ph type="title"/>
          </p:nvPr>
        </p:nvSpPr>
        <p:spPr>
          <a:xfrm>
            <a:off x="869150" y="847600"/>
            <a:ext cx="5092200" cy="1360200"/>
          </a:xfrm>
          <a:prstGeom prst="rect">
            <a:avLst/>
          </a:prstGeom>
          <a:noFill/>
          <a:ln>
            <a:noFill/>
          </a:ln>
        </p:spPr>
        <p:txBody>
          <a:bodyPr anchorCtr="0" anchor="ctr" bIns="34275" lIns="68575" spcFirstLastPara="1" rIns="68575" wrap="square" tIns="34275">
            <a:noAutofit/>
          </a:bodyPr>
          <a:lstStyle/>
          <a:p>
            <a:pPr indent="0" lvl="0" marL="0" marR="0" rtl="0" algn="l">
              <a:lnSpc>
                <a:spcPct val="90000"/>
              </a:lnSpc>
              <a:spcBef>
                <a:spcPts val="0"/>
              </a:spcBef>
              <a:spcAft>
                <a:spcPts val="0"/>
              </a:spcAft>
              <a:buClr>
                <a:schemeClr val="dk1"/>
              </a:buClr>
              <a:buSzPts val="800"/>
              <a:buFont typeface="Calibri"/>
              <a:buNone/>
            </a:pPr>
            <a:r>
              <a:rPr i="0" lang="en" sz="3400" u="none" cap="none" strike="noStrike">
                <a:solidFill>
                  <a:schemeClr val="dk1"/>
                </a:solidFill>
                <a:latin typeface="Raleway"/>
                <a:ea typeface="Raleway"/>
                <a:cs typeface="Raleway"/>
                <a:sym typeface="Raleway"/>
              </a:rPr>
              <a:t>Questions?</a:t>
            </a:r>
            <a:endParaRPr sz="3400">
              <a:latin typeface="Raleway"/>
              <a:ea typeface="Raleway"/>
              <a:cs typeface="Raleway"/>
              <a:sym typeface="Raleway"/>
            </a:endParaRPr>
          </a:p>
        </p:txBody>
      </p:sp>
      <p:sp>
        <p:nvSpPr>
          <p:cNvPr id="528" name="Google Shape;528;p84"/>
          <p:cNvSpPr txBox="1"/>
          <p:nvPr>
            <p:ph idx="1" type="body"/>
          </p:nvPr>
        </p:nvSpPr>
        <p:spPr>
          <a:xfrm>
            <a:off x="869150" y="2312925"/>
            <a:ext cx="7405800" cy="2004000"/>
          </a:xfrm>
          <a:prstGeom prst="rect">
            <a:avLst/>
          </a:prstGeom>
          <a:noFill/>
          <a:ln>
            <a:noFill/>
          </a:ln>
        </p:spPr>
        <p:txBody>
          <a:bodyPr anchorCtr="0" anchor="t" bIns="34275" lIns="68575" spcFirstLastPara="1" rIns="68575" wrap="square" tIns="34275">
            <a:noAutofit/>
          </a:bodyPr>
          <a:lstStyle/>
          <a:p>
            <a:pPr indent="0" lvl="0" marL="0" marR="0" rtl="0" algn="ctr">
              <a:lnSpc>
                <a:spcPct val="80000"/>
              </a:lnSpc>
              <a:spcBef>
                <a:spcPts val="0"/>
              </a:spcBef>
              <a:spcAft>
                <a:spcPts val="0"/>
              </a:spcAft>
              <a:buClr>
                <a:schemeClr val="dk1"/>
              </a:buClr>
              <a:buSzPts val="500"/>
              <a:buFont typeface="Arial"/>
              <a:buNone/>
            </a:pPr>
            <a:r>
              <a:t/>
            </a:r>
            <a:endParaRPr b="1" sz="1700">
              <a:latin typeface="Raleway"/>
              <a:ea typeface="Raleway"/>
              <a:cs typeface="Raleway"/>
              <a:sym typeface="Raleway"/>
            </a:endParaRPr>
          </a:p>
          <a:p>
            <a:pPr indent="0" lvl="0" marL="0" marR="0" rtl="0" algn="ctr">
              <a:lnSpc>
                <a:spcPct val="80000"/>
              </a:lnSpc>
              <a:spcBef>
                <a:spcPts val="800"/>
              </a:spcBef>
              <a:spcAft>
                <a:spcPts val="0"/>
              </a:spcAft>
              <a:buClr>
                <a:schemeClr val="dk1"/>
              </a:buClr>
              <a:buSzPts val="500"/>
              <a:buFont typeface="Arial"/>
              <a:buNone/>
            </a:pPr>
            <a:r>
              <a:rPr i="0" lang="en" sz="1700" u="none" cap="none" strike="noStrike">
                <a:solidFill>
                  <a:schemeClr val="dk1"/>
                </a:solidFill>
                <a:latin typeface="Raleway"/>
                <a:ea typeface="Raleway"/>
                <a:cs typeface="Raleway"/>
                <a:sym typeface="Raleway"/>
              </a:rPr>
              <a:t>Ryan Mendenhall</a:t>
            </a:r>
            <a:endParaRPr sz="1700">
              <a:latin typeface="Raleway Light"/>
              <a:ea typeface="Raleway Light"/>
              <a:cs typeface="Raleway Light"/>
              <a:sym typeface="Raleway Light"/>
            </a:endParaRPr>
          </a:p>
          <a:p>
            <a:pPr indent="0" lvl="0" marL="0" marR="0" rtl="0" algn="ctr">
              <a:lnSpc>
                <a:spcPct val="80000"/>
              </a:lnSpc>
              <a:spcBef>
                <a:spcPts val="800"/>
              </a:spcBef>
              <a:spcAft>
                <a:spcPts val="0"/>
              </a:spcAft>
              <a:buClr>
                <a:schemeClr val="dk1"/>
              </a:buClr>
              <a:buSzPts val="500"/>
              <a:buFont typeface="Arial"/>
              <a:buNone/>
            </a:pPr>
            <a:r>
              <a:rPr lang="en" sz="1700" u="sng">
                <a:solidFill>
                  <a:schemeClr val="hlink"/>
                </a:solidFill>
                <a:latin typeface="Raleway Light"/>
                <a:ea typeface="Raleway Light"/>
                <a:cs typeface="Raleway Light"/>
                <a:sym typeface="Raleway Light"/>
                <a:hlinkClick r:id="rId3"/>
              </a:rPr>
              <a:t>trm2151@columbia.edu</a:t>
            </a:r>
            <a:endParaRPr sz="1700">
              <a:latin typeface="Raleway Light"/>
              <a:ea typeface="Raleway Light"/>
              <a:cs typeface="Raleway Light"/>
              <a:sym typeface="Raleway Light"/>
            </a:endParaRPr>
          </a:p>
          <a:p>
            <a:pPr indent="0" lvl="0" marL="0" marR="0" rtl="0" algn="ctr">
              <a:lnSpc>
                <a:spcPct val="80000"/>
              </a:lnSpc>
              <a:spcBef>
                <a:spcPts val="800"/>
              </a:spcBef>
              <a:spcAft>
                <a:spcPts val="0"/>
              </a:spcAft>
              <a:buClr>
                <a:schemeClr val="dk1"/>
              </a:buClr>
              <a:buSzPts val="500"/>
              <a:buFont typeface="Arial"/>
              <a:buNone/>
            </a:pPr>
            <a:r>
              <a:t/>
            </a:r>
            <a:endParaRPr sz="1700">
              <a:latin typeface="Raleway Light"/>
              <a:ea typeface="Raleway Light"/>
              <a:cs typeface="Raleway Light"/>
              <a:sym typeface="Raleway Light"/>
            </a:endParaRPr>
          </a:p>
          <a:p>
            <a:pPr indent="0" lvl="0" marL="0" marR="0" rtl="0" algn="ctr">
              <a:lnSpc>
                <a:spcPct val="80000"/>
              </a:lnSpc>
              <a:spcBef>
                <a:spcPts val="800"/>
              </a:spcBef>
              <a:spcAft>
                <a:spcPts val="0"/>
              </a:spcAft>
              <a:buClr>
                <a:schemeClr val="dk1"/>
              </a:buClr>
              <a:buSzPts val="500"/>
              <a:buFont typeface="Arial"/>
              <a:buNone/>
            </a:pPr>
            <a:r>
              <a:t/>
            </a:r>
            <a:endParaRPr sz="1700">
              <a:latin typeface="Raleway Light"/>
              <a:ea typeface="Raleway Light"/>
              <a:cs typeface="Raleway Light"/>
              <a:sym typeface="Raleway Light"/>
            </a:endParaRPr>
          </a:p>
        </p:txBody>
      </p:sp>
      <p:pic>
        <p:nvPicPr>
          <p:cNvPr descr="noun_70012_cc.png" id="529" name="Google Shape;529;p84"/>
          <p:cNvPicPr preferRelativeResize="0"/>
          <p:nvPr/>
        </p:nvPicPr>
        <p:blipFill>
          <a:blip r:embed="rId4">
            <a:alphaModFix/>
          </a:blip>
          <a:stretch>
            <a:fillRect/>
          </a:stretch>
        </p:blipFill>
        <p:spPr>
          <a:xfrm>
            <a:off x="5726550" y="809063"/>
            <a:ext cx="2777175" cy="2777175"/>
          </a:xfrm>
          <a:prstGeom prst="rect">
            <a:avLst/>
          </a:prstGeom>
          <a:noFill/>
          <a:ln>
            <a:noFill/>
          </a:ln>
        </p:spPr>
      </p:pic>
      <p:sp>
        <p:nvSpPr>
          <p:cNvPr id="530" name="Google Shape;530;p84"/>
          <p:cNvSpPr txBox="1"/>
          <p:nvPr>
            <p:ph idx="12" type="sldNum"/>
          </p:nvPr>
        </p:nvSpPr>
        <p:spPr>
          <a:xfrm>
            <a:off x="8159499" y="4393278"/>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9" name="Shape 209"/>
        <p:cNvGrpSpPr/>
        <p:nvPr/>
      </p:nvGrpSpPr>
      <p:grpSpPr>
        <a:xfrm>
          <a:off x="0" y="0"/>
          <a:ext cx="0" cy="0"/>
          <a:chOff x="0" y="0"/>
          <a:chExt cx="0" cy="0"/>
        </a:xfrm>
      </p:grpSpPr>
      <p:sp>
        <p:nvSpPr>
          <p:cNvPr id="210" name="Google Shape;210;p42"/>
          <p:cNvSpPr txBox="1"/>
          <p:nvPr>
            <p:ph type="title"/>
          </p:nvPr>
        </p:nvSpPr>
        <p:spPr>
          <a:xfrm>
            <a:off x="890800" y="473075"/>
            <a:ext cx="5716500" cy="725400"/>
          </a:xfrm>
          <a:prstGeom prst="rect">
            <a:avLst/>
          </a:prstGeom>
          <a:noFill/>
          <a:ln>
            <a:noFill/>
          </a:ln>
        </p:spPr>
        <p:txBody>
          <a:bodyPr anchorCtr="0" anchor="ctr" bIns="34275" lIns="68575" spcFirstLastPara="1" rIns="68575" wrap="square" tIns="34275">
            <a:noAutofit/>
          </a:bodyPr>
          <a:lstStyle/>
          <a:p>
            <a:pPr indent="0" lvl="0" marL="0" marR="0" rtl="0" algn="l">
              <a:lnSpc>
                <a:spcPct val="90000"/>
              </a:lnSpc>
              <a:spcBef>
                <a:spcPts val="0"/>
              </a:spcBef>
              <a:spcAft>
                <a:spcPts val="0"/>
              </a:spcAft>
              <a:buClr>
                <a:schemeClr val="dk1"/>
              </a:buClr>
              <a:buSzPts val="800"/>
              <a:buFont typeface="Calibri"/>
              <a:buNone/>
            </a:pPr>
            <a:r>
              <a:rPr lang="en" sz="2800">
                <a:latin typeface="Raleway"/>
                <a:ea typeface="Raleway"/>
                <a:cs typeface="Raleway"/>
                <a:sym typeface="Raleway"/>
              </a:rPr>
              <a:t>Import data and create project</a:t>
            </a:r>
            <a:endParaRPr sz="2800">
              <a:latin typeface="Raleway"/>
              <a:ea typeface="Raleway"/>
              <a:cs typeface="Raleway"/>
              <a:sym typeface="Raleway"/>
            </a:endParaRPr>
          </a:p>
        </p:txBody>
      </p:sp>
      <p:sp>
        <p:nvSpPr>
          <p:cNvPr id="211" name="Google Shape;211;p42"/>
          <p:cNvSpPr txBox="1"/>
          <p:nvPr>
            <p:ph idx="1" type="body"/>
          </p:nvPr>
        </p:nvSpPr>
        <p:spPr>
          <a:xfrm>
            <a:off x="869050" y="1298350"/>
            <a:ext cx="5760000" cy="3285900"/>
          </a:xfrm>
          <a:prstGeom prst="rect">
            <a:avLst/>
          </a:prstGeom>
          <a:noFill/>
          <a:ln>
            <a:noFill/>
          </a:ln>
        </p:spPr>
        <p:txBody>
          <a:bodyPr anchorCtr="0" anchor="t" bIns="34275" lIns="68575" spcFirstLastPara="1" rIns="68575" wrap="square" tIns="34275">
            <a:noAutofit/>
          </a:bodyPr>
          <a:lstStyle/>
          <a:p>
            <a:pPr indent="-146050" lvl="0" marL="177800" marR="0" rtl="0" algn="l">
              <a:lnSpc>
                <a:spcPct val="90000"/>
              </a:lnSpc>
              <a:spcBef>
                <a:spcPts val="0"/>
              </a:spcBef>
              <a:spcAft>
                <a:spcPts val="0"/>
              </a:spcAft>
              <a:buClr>
                <a:schemeClr val="dk1"/>
              </a:buClr>
              <a:buSzPts val="1700"/>
              <a:buFont typeface="Raleway"/>
              <a:buChar char="•"/>
            </a:pPr>
            <a:r>
              <a:rPr lang="en" sz="1700">
                <a:latin typeface="Raleway"/>
                <a:ea typeface="Raleway"/>
                <a:cs typeface="Raleway"/>
                <a:sym typeface="Raleway"/>
              </a:rPr>
              <a:t>Start the OpenRefine program</a:t>
            </a:r>
            <a:endParaRPr sz="1700">
              <a:latin typeface="Raleway"/>
              <a:ea typeface="Raleway"/>
              <a:cs typeface="Raleway"/>
              <a:sym typeface="Raleway"/>
            </a:endParaRPr>
          </a:p>
          <a:p>
            <a:pPr indent="-146050" lvl="0" marL="177800" marR="0" rtl="0" algn="l">
              <a:lnSpc>
                <a:spcPct val="90000"/>
              </a:lnSpc>
              <a:spcBef>
                <a:spcPts val="0"/>
              </a:spcBef>
              <a:spcAft>
                <a:spcPts val="0"/>
              </a:spcAft>
              <a:buClr>
                <a:schemeClr val="dk1"/>
              </a:buClr>
              <a:buSzPts val="1700"/>
              <a:buFont typeface="Raleway"/>
              <a:buChar char="•"/>
            </a:pPr>
            <a:r>
              <a:rPr lang="en" sz="1700">
                <a:latin typeface="Raleway"/>
                <a:ea typeface="Raleway"/>
                <a:cs typeface="Raleway"/>
                <a:sym typeface="Raleway"/>
              </a:rPr>
              <a:t>If the browser window doesn’t open: </a:t>
            </a:r>
            <a:r>
              <a:rPr lang="en" sz="1800" u="sng">
                <a:solidFill>
                  <a:schemeClr val="hlink"/>
                </a:solidFill>
                <a:latin typeface="Raleway"/>
                <a:ea typeface="Raleway"/>
                <a:cs typeface="Raleway"/>
                <a:sym typeface="Raleway"/>
                <a:hlinkClick r:id="rId3"/>
              </a:rPr>
              <a:t>http://127.0.0.1:3333</a:t>
            </a:r>
            <a:endParaRPr sz="1800">
              <a:latin typeface="Raleway"/>
              <a:ea typeface="Raleway"/>
              <a:cs typeface="Raleway"/>
              <a:sym typeface="Raleway"/>
            </a:endParaRPr>
          </a:p>
          <a:p>
            <a:pPr indent="-146050" lvl="0" marL="177800" marR="0" rtl="0" algn="l">
              <a:lnSpc>
                <a:spcPct val="90000"/>
              </a:lnSpc>
              <a:spcBef>
                <a:spcPts val="800"/>
              </a:spcBef>
              <a:spcAft>
                <a:spcPts val="0"/>
              </a:spcAft>
              <a:buClr>
                <a:schemeClr val="dk1"/>
              </a:buClr>
              <a:buSzPts val="1700"/>
              <a:buFont typeface="Raleway"/>
              <a:buChar char="•"/>
            </a:pPr>
            <a:r>
              <a:rPr lang="en" sz="1700">
                <a:latin typeface="Raleway"/>
                <a:ea typeface="Raleway"/>
                <a:cs typeface="Raleway"/>
                <a:sym typeface="Raleway"/>
              </a:rPr>
              <a:t>Import the dataset file and </a:t>
            </a:r>
            <a:r>
              <a:rPr lang="en" sz="1700">
                <a:latin typeface="Raleway"/>
                <a:ea typeface="Raleway"/>
                <a:cs typeface="Raleway"/>
                <a:sym typeface="Raleway"/>
              </a:rPr>
              <a:t>create a project (encoding Unicode, Tabs as delimiters, no quotes) using: </a:t>
            </a:r>
            <a:r>
              <a:rPr b="1" lang="en" sz="1700">
                <a:latin typeface="Raleway"/>
                <a:ea typeface="Raleway"/>
                <a:cs typeface="Raleway"/>
                <a:sym typeface="Raleway"/>
              </a:rPr>
              <a:t>CUL_OpenRefineWkshp_2018-10-10.tsv </a:t>
            </a:r>
            <a:endParaRPr sz="1700">
              <a:latin typeface="Raleway"/>
              <a:ea typeface="Raleway"/>
              <a:cs typeface="Raleway"/>
              <a:sym typeface="Raleway"/>
            </a:endParaRPr>
          </a:p>
          <a:p>
            <a:pPr indent="-146050" lvl="0" marL="177800" marR="0" rtl="0" algn="l">
              <a:lnSpc>
                <a:spcPct val="90000"/>
              </a:lnSpc>
              <a:spcBef>
                <a:spcPts val="800"/>
              </a:spcBef>
              <a:spcAft>
                <a:spcPts val="0"/>
              </a:spcAft>
              <a:buClr>
                <a:schemeClr val="dk1"/>
              </a:buClr>
              <a:buSzPts val="1700"/>
              <a:buFont typeface="Raleway"/>
              <a:buChar char="•"/>
            </a:pPr>
            <a:r>
              <a:rPr lang="en" sz="1700">
                <a:latin typeface="Raleway"/>
                <a:ea typeface="Raleway"/>
                <a:cs typeface="Raleway"/>
                <a:sym typeface="Raleway"/>
              </a:rPr>
              <a:t>We’ll use a second dataset for an exercise:</a:t>
            </a:r>
            <a:endParaRPr sz="1700">
              <a:latin typeface="Raleway"/>
              <a:ea typeface="Raleway"/>
              <a:cs typeface="Raleway"/>
              <a:sym typeface="Raleway"/>
            </a:endParaRPr>
          </a:p>
          <a:p>
            <a:pPr indent="-400050" lvl="1" marL="749300" marR="0" rtl="0" algn="l">
              <a:lnSpc>
                <a:spcPct val="90000"/>
              </a:lnSpc>
              <a:spcBef>
                <a:spcPts val="800"/>
              </a:spcBef>
              <a:spcAft>
                <a:spcPts val="0"/>
              </a:spcAft>
              <a:buSzPts val="1700"/>
              <a:buFont typeface="Raleway"/>
              <a:buChar char="□"/>
            </a:pPr>
            <a:r>
              <a:rPr lang="en" sz="1700">
                <a:latin typeface="Raleway"/>
                <a:ea typeface="Raleway"/>
                <a:cs typeface="Raleway"/>
                <a:sym typeface="Raleway"/>
              </a:rPr>
              <a:t>Import and create a project called CUL_DLC_Locations using</a:t>
            </a:r>
            <a:endParaRPr sz="1700">
              <a:latin typeface="Raleway"/>
              <a:ea typeface="Raleway"/>
              <a:cs typeface="Raleway"/>
              <a:sym typeface="Raleway"/>
            </a:endParaRPr>
          </a:p>
          <a:p>
            <a:pPr indent="-400050" lvl="1" marL="749300" rtl="0" algn="l">
              <a:lnSpc>
                <a:spcPct val="90000"/>
              </a:lnSpc>
              <a:spcBef>
                <a:spcPts val="800"/>
              </a:spcBef>
              <a:spcAft>
                <a:spcPts val="0"/>
              </a:spcAft>
              <a:buSzPts val="1700"/>
              <a:buFont typeface="Raleway"/>
              <a:buChar char="□"/>
            </a:pPr>
            <a:r>
              <a:rPr b="1" lang="en" sz="1700">
                <a:latin typeface="Raleway"/>
                <a:ea typeface="Raleway"/>
                <a:cs typeface="Raleway"/>
                <a:sym typeface="Raleway"/>
              </a:rPr>
              <a:t>CUL_DLC_Locations.tsv</a:t>
            </a:r>
            <a:endParaRPr b="1" sz="1700">
              <a:latin typeface="Raleway"/>
              <a:ea typeface="Raleway"/>
              <a:cs typeface="Raleway"/>
              <a:sym typeface="Raleway"/>
            </a:endParaRPr>
          </a:p>
          <a:p>
            <a:pPr indent="0" lvl="0" marL="0" marR="0" rtl="0" algn="l">
              <a:lnSpc>
                <a:spcPct val="90000"/>
              </a:lnSpc>
              <a:spcBef>
                <a:spcPts val="800"/>
              </a:spcBef>
              <a:spcAft>
                <a:spcPts val="0"/>
              </a:spcAft>
              <a:buNone/>
            </a:pPr>
            <a:r>
              <a:t/>
            </a:r>
            <a:endParaRPr sz="1700">
              <a:latin typeface="Raleway"/>
              <a:ea typeface="Raleway"/>
              <a:cs typeface="Raleway"/>
              <a:sym typeface="Raleway"/>
            </a:endParaRPr>
          </a:p>
          <a:p>
            <a:pPr indent="0" lvl="0" marL="0" marR="0" rtl="0" algn="l">
              <a:lnSpc>
                <a:spcPct val="90000"/>
              </a:lnSpc>
              <a:spcBef>
                <a:spcPts val="800"/>
              </a:spcBef>
              <a:spcAft>
                <a:spcPts val="0"/>
              </a:spcAft>
              <a:buNone/>
            </a:pPr>
            <a:r>
              <a:t/>
            </a:r>
            <a:endParaRPr sz="1700">
              <a:latin typeface="Raleway"/>
              <a:ea typeface="Raleway"/>
              <a:cs typeface="Raleway"/>
              <a:sym typeface="Raleway"/>
            </a:endParaRPr>
          </a:p>
        </p:txBody>
      </p:sp>
      <p:pic>
        <p:nvPicPr>
          <p:cNvPr id="212" name="Google Shape;212;p42"/>
          <p:cNvPicPr preferRelativeResize="0"/>
          <p:nvPr/>
        </p:nvPicPr>
        <p:blipFill>
          <a:blip r:embed="rId4">
            <a:alphaModFix/>
          </a:blip>
          <a:stretch>
            <a:fillRect/>
          </a:stretch>
        </p:blipFill>
        <p:spPr>
          <a:xfrm>
            <a:off x="6891301" y="628700"/>
            <a:ext cx="1383725" cy="2541650"/>
          </a:xfrm>
          <a:prstGeom prst="rect">
            <a:avLst/>
          </a:prstGeom>
          <a:noFill/>
          <a:ln>
            <a:noFill/>
          </a:ln>
        </p:spPr>
      </p:pic>
      <p:sp>
        <p:nvSpPr>
          <p:cNvPr id="213" name="Google Shape;213;p42"/>
          <p:cNvSpPr/>
          <p:nvPr/>
        </p:nvSpPr>
        <p:spPr>
          <a:xfrm rot="1734068">
            <a:off x="6395198" y="2625015"/>
            <a:ext cx="641838" cy="321050"/>
          </a:xfrm>
          <a:prstGeom prst="right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7" name="Shape 217"/>
        <p:cNvGrpSpPr/>
        <p:nvPr/>
      </p:nvGrpSpPr>
      <p:grpSpPr>
        <a:xfrm>
          <a:off x="0" y="0"/>
          <a:ext cx="0" cy="0"/>
          <a:chOff x="0" y="0"/>
          <a:chExt cx="0" cy="0"/>
        </a:xfrm>
      </p:grpSpPr>
      <p:sp>
        <p:nvSpPr>
          <p:cNvPr id="218" name="Google Shape;218;p43"/>
          <p:cNvSpPr txBox="1"/>
          <p:nvPr>
            <p:ph type="title"/>
          </p:nvPr>
        </p:nvSpPr>
        <p:spPr>
          <a:xfrm>
            <a:off x="869150" y="839350"/>
            <a:ext cx="7106100" cy="1360200"/>
          </a:xfrm>
          <a:prstGeom prst="rect">
            <a:avLst/>
          </a:prstGeom>
        </p:spPr>
        <p:txBody>
          <a:bodyPr anchorCtr="0" anchor="t" bIns="91425" lIns="91425" spcFirstLastPara="1" rIns="91425" wrap="square" tIns="91425">
            <a:noAutofit/>
          </a:bodyPr>
          <a:lstStyle/>
          <a:p>
            <a:pPr indent="0" lvl="0" marL="0" rtl="0" algn="l">
              <a:lnSpc>
                <a:spcPct val="90000"/>
              </a:lnSpc>
              <a:spcBef>
                <a:spcPts val="0"/>
              </a:spcBef>
              <a:spcAft>
                <a:spcPts val="0"/>
              </a:spcAft>
              <a:buClr>
                <a:schemeClr val="dk1"/>
              </a:buClr>
              <a:buSzPts val="1100"/>
              <a:buFont typeface="Calibri"/>
              <a:buNone/>
            </a:pPr>
            <a:r>
              <a:rPr lang="en" sz="4500">
                <a:latin typeface="Raleway"/>
                <a:ea typeface="Raleway"/>
                <a:cs typeface="Raleway"/>
                <a:sym typeface="Raleway"/>
              </a:rPr>
              <a:t>Scope of exercises</a:t>
            </a:r>
            <a:endParaRPr/>
          </a:p>
        </p:txBody>
      </p:sp>
      <p:sp>
        <p:nvSpPr>
          <p:cNvPr id="219" name="Google Shape;219;p43"/>
          <p:cNvSpPr txBox="1"/>
          <p:nvPr>
            <p:ph idx="1" type="body"/>
          </p:nvPr>
        </p:nvSpPr>
        <p:spPr>
          <a:xfrm>
            <a:off x="869100" y="1611175"/>
            <a:ext cx="7405800" cy="2004000"/>
          </a:xfrm>
          <a:prstGeom prst="rect">
            <a:avLst/>
          </a:prstGeom>
        </p:spPr>
        <p:txBody>
          <a:bodyPr anchorCtr="0" anchor="t" bIns="91425" lIns="91425" spcFirstLastPara="1" rIns="91425" wrap="square" tIns="91425">
            <a:noAutofit/>
          </a:bodyPr>
          <a:lstStyle/>
          <a:p>
            <a:pPr indent="-190500" lvl="0" marL="228600" rtl="0" algn="l">
              <a:lnSpc>
                <a:spcPct val="90000"/>
              </a:lnSpc>
              <a:spcBef>
                <a:spcPts val="1000"/>
              </a:spcBef>
              <a:spcAft>
                <a:spcPts val="0"/>
              </a:spcAft>
              <a:buSzPts val="2200"/>
              <a:buFont typeface="Raleway"/>
              <a:buChar char="•"/>
            </a:pPr>
            <a:r>
              <a:rPr lang="en">
                <a:latin typeface="Raleway"/>
                <a:ea typeface="Raleway"/>
                <a:cs typeface="Raleway"/>
                <a:sym typeface="Raleway"/>
              </a:rPr>
              <a:t>D</a:t>
            </a:r>
            <a:r>
              <a:rPr lang="en" sz="2200">
                <a:latin typeface="Raleway"/>
                <a:ea typeface="Raleway"/>
                <a:cs typeface="Raleway"/>
                <a:sym typeface="Raleway"/>
              </a:rPr>
              <a:t>ataset </a:t>
            </a:r>
            <a:r>
              <a:rPr i="1" lang="en" sz="2200">
                <a:latin typeface="Raleway"/>
                <a:ea typeface="Raleway"/>
                <a:cs typeface="Raleway"/>
                <a:sym typeface="Raleway"/>
              </a:rPr>
              <a:t>adapted </a:t>
            </a:r>
            <a:r>
              <a:rPr lang="en" sz="2200">
                <a:latin typeface="Raleway"/>
                <a:ea typeface="Raleway"/>
                <a:cs typeface="Raleway"/>
                <a:sym typeface="Raleway"/>
              </a:rPr>
              <a:t>from an import spreadsheet created for RBML’s </a:t>
            </a:r>
            <a:r>
              <a:rPr lang="en" sz="2200" u="sng">
                <a:solidFill>
                  <a:schemeClr val="hlink"/>
                </a:solidFill>
                <a:latin typeface="Raleway"/>
                <a:ea typeface="Raleway"/>
                <a:cs typeface="Raleway"/>
                <a:sym typeface="Raleway"/>
                <a:hlinkClick r:id="rId3"/>
              </a:rPr>
              <a:t>Hubert H. Harrison Papers</a:t>
            </a:r>
            <a:r>
              <a:rPr lang="en" sz="2200">
                <a:latin typeface="Raleway"/>
                <a:ea typeface="Raleway"/>
                <a:cs typeface="Raleway"/>
                <a:sym typeface="Raleway"/>
              </a:rPr>
              <a:t> to upload content into CUL’s Digital Library Collections (DLC)</a:t>
            </a:r>
            <a:endParaRPr>
              <a:latin typeface="Raleway"/>
              <a:ea typeface="Raleway"/>
              <a:cs typeface="Raleway"/>
              <a:sym typeface="Raleway"/>
            </a:endParaRPr>
          </a:p>
          <a:p>
            <a:pPr indent="-228600" lvl="0" marL="228600" rtl="0" algn="l">
              <a:lnSpc>
                <a:spcPct val="90000"/>
              </a:lnSpc>
              <a:spcBef>
                <a:spcPts val="1000"/>
              </a:spcBef>
              <a:spcAft>
                <a:spcPts val="0"/>
              </a:spcAft>
              <a:buSzPts val="2800"/>
              <a:buFont typeface="Raleway"/>
              <a:buChar char="•"/>
            </a:pPr>
            <a:r>
              <a:rPr lang="en">
                <a:latin typeface="Raleway"/>
                <a:ea typeface="Raleway"/>
                <a:cs typeface="Raleway"/>
                <a:sym typeface="Raleway"/>
              </a:rPr>
              <a:t>4 methods of “reconciling” data: reconciliation service, API call, SPARQL endpoint, “crossing” with a second dataset</a:t>
            </a:r>
            <a:endParaRPr>
              <a:latin typeface="Raleway"/>
              <a:ea typeface="Raleway"/>
              <a:cs typeface="Raleway"/>
              <a:sym typeface="Raleway"/>
            </a:endParaRPr>
          </a:p>
          <a:p>
            <a:pPr indent="0" lvl="0" marL="0" rtl="0" algn="l">
              <a:spcBef>
                <a:spcPts val="600"/>
              </a:spcBef>
              <a:spcAft>
                <a:spcPts val="0"/>
              </a:spcAft>
              <a:buNone/>
            </a:pPr>
            <a:r>
              <a:t/>
            </a:r>
            <a:endParaRPr/>
          </a:p>
        </p:txBody>
      </p:sp>
      <p:sp>
        <p:nvSpPr>
          <p:cNvPr id="220" name="Google Shape;220;p43"/>
          <p:cNvSpPr txBox="1"/>
          <p:nvPr>
            <p:ph idx="12" type="sldNum"/>
          </p:nvPr>
        </p:nvSpPr>
        <p:spPr>
          <a:xfrm>
            <a:off x="8159499" y="4393278"/>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4" name="Shape 224"/>
        <p:cNvGrpSpPr/>
        <p:nvPr/>
      </p:nvGrpSpPr>
      <p:grpSpPr>
        <a:xfrm>
          <a:off x="0" y="0"/>
          <a:ext cx="0" cy="0"/>
          <a:chOff x="0" y="0"/>
          <a:chExt cx="0" cy="0"/>
        </a:xfrm>
      </p:grpSpPr>
      <p:sp>
        <p:nvSpPr>
          <p:cNvPr id="225" name="Google Shape;225;p44"/>
          <p:cNvSpPr txBox="1"/>
          <p:nvPr>
            <p:ph type="title"/>
          </p:nvPr>
        </p:nvSpPr>
        <p:spPr>
          <a:xfrm>
            <a:off x="869150" y="847600"/>
            <a:ext cx="6718200" cy="1360200"/>
          </a:xfrm>
          <a:prstGeom prst="rect">
            <a:avLst/>
          </a:prstGeom>
          <a:noFill/>
          <a:ln>
            <a:noFill/>
          </a:ln>
        </p:spPr>
        <p:txBody>
          <a:bodyPr anchorCtr="0" anchor="ctr" bIns="34275" lIns="68575" spcFirstLastPara="1" rIns="68575" wrap="square" tIns="34275">
            <a:noAutofit/>
          </a:bodyPr>
          <a:lstStyle/>
          <a:p>
            <a:pPr indent="0" lvl="0" marL="0" marR="0" rtl="0" algn="l">
              <a:lnSpc>
                <a:spcPct val="90000"/>
              </a:lnSpc>
              <a:spcBef>
                <a:spcPts val="0"/>
              </a:spcBef>
              <a:spcAft>
                <a:spcPts val="0"/>
              </a:spcAft>
              <a:buClr>
                <a:schemeClr val="dk1"/>
              </a:buClr>
              <a:buSzPts val="800"/>
              <a:buFont typeface="Calibri"/>
              <a:buNone/>
            </a:pPr>
            <a:r>
              <a:rPr lang="en" sz="3400">
                <a:latin typeface="Raleway"/>
                <a:ea typeface="Raleway"/>
                <a:cs typeface="Raleway"/>
                <a:sym typeface="Raleway"/>
              </a:rPr>
              <a:t>Review: </a:t>
            </a:r>
            <a:r>
              <a:rPr i="0" lang="en" sz="3400" u="none" cap="none" strike="noStrike">
                <a:solidFill>
                  <a:schemeClr val="dk1"/>
                </a:solidFill>
                <a:latin typeface="Raleway"/>
                <a:ea typeface="Raleway"/>
                <a:cs typeface="Raleway"/>
                <a:sym typeface="Raleway"/>
              </a:rPr>
              <a:t>What is OpenRefine?</a:t>
            </a:r>
            <a:br>
              <a:rPr i="0" lang="en" sz="3400" u="none" cap="none" strike="noStrike">
                <a:solidFill>
                  <a:schemeClr val="dk1"/>
                </a:solidFill>
                <a:latin typeface="Raleway"/>
                <a:ea typeface="Raleway"/>
                <a:cs typeface="Raleway"/>
                <a:sym typeface="Raleway"/>
              </a:rPr>
            </a:br>
            <a:endParaRPr sz="3400">
              <a:latin typeface="Raleway"/>
              <a:ea typeface="Raleway"/>
              <a:cs typeface="Raleway"/>
              <a:sym typeface="Raleway"/>
            </a:endParaRPr>
          </a:p>
        </p:txBody>
      </p:sp>
      <p:sp>
        <p:nvSpPr>
          <p:cNvPr id="226" name="Google Shape;226;p44"/>
          <p:cNvSpPr txBox="1"/>
          <p:nvPr>
            <p:ph idx="1" type="body"/>
          </p:nvPr>
        </p:nvSpPr>
        <p:spPr>
          <a:xfrm>
            <a:off x="902175" y="1569750"/>
            <a:ext cx="7405800" cy="2004000"/>
          </a:xfrm>
          <a:prstGeom prst="rect">
            <a:avLst/>
          </a:prstGeom>
          <a:noFill/>
          <a:ln>
            <a:noFill/>
          </a:ln>
        </p:spPr>
        <p:txBody>
          <a:bodyPr anchorCtr="0" anchor="t" bIns="34275" lIns="68575" spcFirstLastPara="1" rIns="68575" wrap="square" tIns="34275">
            <a:noAutofit/>
          </a:bodyPr>
          <a:lstStyle/>
          <a:p>
            <a:pPr indent="0" lvl="0" marL="0" rtl="0" algn="l">
              <a:spcBef>
                <a:spcPts val="600"/>
              </a:spcBef>
              <a:spcAft>
                <a:spcPts val="0"/>
              </a:spcAft>
              <a:buClr>
                <a:schemeClr val="dk1"/>
              </a:buClr>
              <a:buSzPts val="2100"/>
              <a:buFont typeface="Arial"/>
              <a:buNone/>
            </a:pPr>
            <a:r>
              <a:t/>
            </a:r>
            <a:endParaRPr sz="1900"/>
          </a:p>
          <a:p>
            <a:pPr indent="-158750" lvl="1" marL="520700" rtl="0" algn="l">
              <a:spcBef>
                <a:spcPts val="500"/>
              </a:spcBef>
              <a:spcAft>
                <a:spcPts val="0"/>
              </a:spcAft>
              <a:buSzPts val="1900"/>
              <a:buChar char="•"/>
            </a:pPr>
            <a:r>
              <a:rPr lang="en" sz="1900"/>
              <a:t>History: Freebase Gridworks → GoogleRefine → OpenRefine</a:t>
            </a:r>
            <a:endParaRPr sz="1900"/>
          </a:p>
          <a:p>
            <a:pPr indent="-158750" lvl="1" marL="520700" rtl="0" algn="l">
              <a:spcBef>
                <a:spcPts val="0"/>
              </a:spcBef>
              <a:spcAft>
                <a:spcPts val="0"/>
              </a:spcAft>
              <a:buSzPts val="1900"/>
              <a:buChar char="•"/>
            </a:pPr>
            <a:r>
              <a:rPr lang="en" sz="1900"/>
              <a:t>Currently on version 2.8</a:t>
            </a:r>
            <a:endParaRPr sz="1900"/>
          </a:p>
          <a:p>
            <a:pPr indent="-158750" lvl="1" marL="520700" rtl="0" algn="l">
              <a:spcBef>
                <a:spcPts val="0"/>
              </a:spcBef>
              <a:spcAft>
                <a:spcPts val="0"/>
              </a:spcAft>
              <a:buSzPts val="1900"/>
              <a:buChar char="•"/>
            </a:pPr>
            <a:r>
              <a:rPr lang="en" sz="1900"/>
              <a:t>Runs in the browser at </a:t>
            </a:r>
            <a:r>
              <a:rPr lang="en" sz="1900" u="sng">
                <a:solidFill>
                  <a:schemeClr val="hlink"/>
                </a:solidFill>
                <a:hlinkClick r:id="rId3"/>
              </a:rPr>
              <a:t>http://127.0.0.1:3333</a:t>
            </a:r>
            <a:endParaRPr sz="1900"/>
          </a:p>
          <a:p>
            <a:pPr indent="-158750" lvl="1" marL="520700" rtl="0" algn="l">
              <a:spcBef>
                <a:spcPts val="0"/>
              </a:spcBef>
              <a:spcAft>
                <a:spcPts val="0"/>
              </a:spcAft>
              <a:buSzPts val="1900"/>
              <a:buChar char="•"/>
            </a:pPr>
            <a:r>
              <a:rPr lang="en" sz="1900"/>
              <a:t>GREL: Google Refine Expression Language</a:t>
            </a:r>
            <a:endParaRPr sz="1900"/>
          </a:p>
          <a:p>
            <a:pPr indent="-158750" lvl="1" marL="520700" rtl="0" algn="l">
              <a:spcBef>
                <a:spcPts val="0"/>
              </a:spcBef>
              <a:spcAft>
                <a:spcPts val="0"/>
              </a:spcAft>
              <a:buSzPts val="1900"/>
              <a:buChar char="•"/>
            </a:pPr>
            <a:r>
              <a:rPr lang="en" sz="1900"/>
              <a:t>Formats: delimited text (CSV, TSV), Excel, XML, JSON, RDF, web services / APIs / endpoints</a:t>
            </a:r>
            <a:endParaRPr sz="1900"/>
          </a:p>
          <a:p>
            <a:pPr indent="-158750" lvl="1" marL="520700" rtl="0" algn="l">
              <a:spcBef>
                <a:spcPts val="0"/>
              </a:spcBef>
              <a:spcAft>
                <a:spcPts val="0"/>
              </a:spcAft>
              <a:buSzPts val="1900"/>
              <a:buChar char="•"/>
            </a:pPr>
            <a:r>
              <a:rPr lang="en" sz="1900"/>
              <a:t>Documentation: GitHub, Website, email list, books (see resource list)</a:t>
            </a:r>
            <a:endParaRPr sz="1900"/>
          </a:p>
        </p:txBody>
      </p:sp>
      <p:pic>
        <p:nvPicPr>
          <p:cNvPr id="227" name="Google Shape;227;p44"/>
          <p:cNvPicPr preferRelativeResize="0"/>
          <p:nvPr/>
        </p:nvPicPr>
        <p:blipFill>
          <a:blip r:embed="rId4">
            <a:alphaModFix/>
          </a:blip>
          <a:stretch>
            <a:fillRect/>
          </a:stretch>
        </p:blipFill>
        <p:spPr>
          <a:xfrm>
            <a:off x="7341650" y="863075"/>
            <a:ext cx="933207" cy="874107"/>
          </a:xfrm>
          <a:prstGeom prst="rect">
            <a:avLst/>
          </a:prstGeom>
          <a:noFill/>
          <a:ln>
            <a:noFill/>
          </a:ln>
        </p:spPr>
      </p:pic>
      <p:sp>
        <p:nvSpPr>
          <p:cNvPr id="228" name="Google Shape;228;p44"/>
          <p:cNvSpPr txBox="1"/>
          <p:nvPr/>
        </p:nvSpPr>
        <p:spPr>
          <a:xfrm>
            <a:off x="3571875" y="4275319"/>
            <a:ext cx="5156400" cy="479400"/>
          </a:xfrm>
          <a:prstGeom prst="rect">
            <a:avLst/>
          </a:prstGeom>
          <a:noFill/>
          <a:ln>
            <a:noFill/>
          </a:ln>
        </p:spPr>
        <p:txBody>
          <a:bodyPr anchorCtr="0" anchor="b" bIns="68575" lIns="68575" spcFirstLastPara="1" rIns="68575" wrap="square" tIns="68575">
            <a:noAutofit/>
          </a:bodyPr>
          <a:lstStyle/>
          <a:p>
            <a:pPr indent="0" lvl="0" marL="0" rtl="0" algn="r">
              <a:spcBef>
                <a:spcPts val="0"/>
              </a:spcBef>
              <a:spcAft>
                <a:spcPts val="0"/>
              </a:spcAft>
              <a:buNone/>
            </a:pPr>
            <a:r>
              <a:rPr lang="en" sz="800">
                <a:solidFill>
                  <a:srgbClr val="263248"/>
                </a:solidFill>
                <a:latin typeface="Raleway"/>
                <a:ea typeface="Raleway"/>
                <a:cs typeface="Raleway"/>
                <a:sym typeface="Raleway"/>
              </a:rPr>
              <a:t>Image by Google Inc. [BSD (http://opensource.org/licenses/bsd-license.php)], via Wikimedia Commons</a:t>
            </a:r>
            <a:endParaRPr sz="800">
              <a:solidFill>
                <a:srgbClr val="263248"/>
              </a:solidFill>
              <a:latin typeface="Raleway"/>
              <a:ea typeface="Raleway"/>
              <a:cs typeface="Raleway"/>
              <a:sym typeface="Raleway"/>
            </a:endParaRPr>
          </a:p>
        </p:txBody>
      </p:sp>
      <p:sp>
        <p:nvSpPr>
          <p:cNvPr id="229" name="Google Shape;229;p44"/>
          <p:cNvSpPr txBox="1"/>
          <p:nvPr>
            <p:ph idx="12" type="sldNum"/>
          </p:nvPr>
        </p:nvSpPr>
        <p:spPr>
          <a:xfrm>
            <a:off x="8159499" y="4393278"/>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3" name="Shape 233"/>
        <p:cNvGrpSpPr/>
        <p:nvPr/>
      </p:nvGrpSpPr>
      <p:grpSpPr>
        <a:xfrm>
          <a:off x="0" y="0"/>
          <a:ext cx="0" cy="0"/>
          <a:chOff x="0" y="0"/>
          <a:chExt cx="0" cy="0"/>
        </a:xfrm>
      </p:grpSpPr>
      <p:sp>
        <p:nvSpPr>
          <p:cNvPr id="234" name="Google Shape;234;p45"/>
          <p:cNvSpPr txBox="1"/>
          <p:nvPr>
            <p:ph type="title"/>
          </p:nvPr>
        </p:nvSpPr>
        <p:spPr>
          <a:xfrm>
            <a:off x="869150" y="847600"/>
            <a:ext cx="5092200" cy="136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Review: Faceting</a:t>
            </a:r>
            <a:endParaRPr/>
          </a:p>
        </p:txBody>
      </p:sp>
      <p:sp>
        <p:nvSpPr>
          <p:cNvPr id="235" name="Google Shape;235;p45"/>
          <p:cNvSpPr txBox="1"/>
          <p:nvPr>
            <p:ph idx="1" type="body"/>
          </p:nvPr>
        </p:nvSpPr>
        <p:spPr>
          <a:xfrm>
            <a:off x="869150" y="1827875"/>
            <a:ext cx="4769700" cy="20040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i="1" lang="en"/>
              <a:t>Facets are like filters</a:t>
            </a:r>
            <a:r>
              <a:rPr lang="en"/>
              <a:t>:</a:t>
            </a:r>
            <a:endParaRPr/>
          </a:p>
          <a:p>
            <a:pPr indent="0" lvl="0" marL="0" rtl="0" algn="l">
              <a:spcBef>
                <a:spcPts val="600"/>
              </a:spcBef>
              <a:spcAft>
                <a:spcPts val="0"/>
              </a:spcAft>
              <a:buNone/>
            </a:pPr>
            <a:r>
              <a:rPr lang="en"/>
              <a:t>If your data has facets applied, OpenRefine </a:t>
            </a:r>
            <a:r>
              <a:rPr b="1" i="1" lang="en">
                <a:latin typeface="Raleway"/>
                <a:ea typeface="Raleway"/>
                <a:cs typeface="Raleway"/>
                <a:sym typeface="Raleway"/>
              </a:rPr>
              <a:t>will ignore</a:t>
            </a:r>
            <a:r>
              <a:rPr lang="en"/>
              <a:t> any rows not included in the facets when reconciling, exporting, or performing any other transformations.</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p:txBody>
      </p:sp>
      <p:sp>
        <p:nvSpPr>
          <p:cNvPr id="236" name="Google Shape;236;p45"/>
          <p:cNvSpPr txBox="1"/>
          <p:nvPr>
            <p:ph idx="12" type="sldNum"/>
          </p:nvPr>
        </p:nvSpPr>
        <p:spPr>
          <a:xfrm>
            <a:off x="8159499" y="4393278"/>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37" name="Google Shape;237;p45"/>
          <p:cNvPicPr preferRelativeResize="0"/>
          <p:nvPr/>
        </p:nvPicPr>
        <p:blipFill>
          <a:blip r:embed="rId3">
            <a:alphaModFix/>
          </a:blip>
          <a:stretch>
            <a:fillRect/>
          </a:stretch>
        </p:blipFill>
        <p:spPr>
          <a:xfrm>
            <a:off x="5802275" y="2026150"/>
            <a:ext cx="2315957" cy="1993737"/>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1" name="Shape 241"/>
        <p:cNvGrpSpPr/>
        <p:nvPr/>
      </p:nvGrpSpPr>
      <p:grpSpPr>
        <a:xfrm>
          <a:off x="0" y="0"/>
          <a:ext cx="0" cy="0"/>
          <a:chOff x="0" y="0"/>
          <a:chExt cx="0" cy="0"/>
        </a:xfrm>
      </p:grpSpPr>
      <p:sp>
        <p:nvSpPr>
          <p:cNvPr id="242" name="Google Shape;242;p46"/>
          <p:cNvSpPr txBox="1"/>
          <p:nvPr>
            <p:ph type="title"/>
          </p:nvPr>
        </p:nvSpPr>
        <p:spPr>
          <a:xfrm>
            <a:off x="869150" y="732025"/>
            <a:ext cx="7290300" cy="1360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500"/>
              <a:t>Review: </a:t>
            </a:r>
            <a:r>
              <a:rPr lang="en" sz="3500"/>
              <a:t>Rows and records</a:t>
            </a:r>
            <a:endParaRPr sz="3500"/>
          </a:p>
        </p:txBody>
      </p:sp>
      <p:sp>
        <p:nvSpPr>
          <p:cNvPr id="243" name="Google Shape;243;p46"/>
          <p:cNvSpPr txBox="1"/>
          <p:nvPr>
            <p:ph idx="1" type="body"/>
          </p:nvPr>
        </p:nvSpPr>
        <p:spPr>
          <a:xfrm>
            <a:off x="869150" y="1602775"/>
            <a:ext cx="5176200" cy="13116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If you have “split” multivalued cells, keep in mind the following when faceting</a:t>
            </a:r>
            <a:r>
              <a:rPr lang="en"/>
              <a:t>:</a:t>
            </a:r>
            <a:endParaRPr sz="1800"/>
          </a:p>
          <a:p>
            <a:pPr indent="0" lvl="0" marL="0" rtl="0" algn="l">
              <a:spcBef>
                <a:spcPts val="600"/>
              </a:spcBef>
              <a:spcAft>
                <a:spcPts val="0"/>
              </a:spcAft>
              <a:buNone/>
            </a:pPr>
            <a:r>
              <a:t/>
            </a:r>
            <a:endParaRPr/>
          </a:p>
        </p:txBody>
      </p:sp>
      <p:sp>
        <p:nvSpPr>
          <p:cNvPr id="244" name="Google Shape;244;p46"/>
          <p:cNvSpPr txBox="1"/>
          <p:nvPr>
            <p:ph idx="12" type="sldNum"/>
          </p:nvPr>
        </p:nvSpPr>
        <p:spPr>
          <a:xfrm>
            <a:off x="8159499" y="4393278"/>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45" name="Google Shape;245;p46"/>
          <p:cNvPicPr preferRelativeResize="0"/>
          <p:nvPr/>
        </p:nvPicPr>
        <p:blipFill>
          <a:blip r:embed="rId3">
            <a:alphaModFix/>
          </a:blip>
          <a:stretch>
            <a:fillRect/>
          </a:stretch>
        </p:blipFill>
        <p:spPr>
          <a:xfrm>
            <a:off x="6063350" y="1487200"/>
            <a:ext cx="2096150" cy="1427175"/>
          </a:xfrm>
          <a:prstGeom prst="rect">
            <a:avLst/>
          </a:prstGeom>
          <a:noFill/>
          <a:ln>
            <a:noFill/>
          </a:ln>
        </p:spPr>
      </p:pic>
      <p:sp>
        <p:nvSpPr>
          <p:cNvPr id="246" name="Google Shape;246;p46"/>
          <p:cNvSpPr/>
          <p:nvPr/>
        </p:nvSpPr>
        <p:spPr>
          <a:xfrm>
            <a:off x="6497500" y="1654750"/>
            <a:ext cx="792600" cy="3549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46"/>
          <p:cNvSpPr txBox="1"/>
          <p:nvPr/>
        </p:nvSpPr>
        <p:spPr>
          <a:xfrm>
            <a:off x="869150" y="2947400"/>
            <a:ext cx="3878100" cy="554700"/>
          </a:xfrm>
          <a:prstGeom prst="rect">
            <a:avLst/>
          </a:prstGeom>
          <a:noFill/>
          <a:ln>
            <a:noFill/>
          </a:ln>
        </p:spPr>
        <p:txBody>
          <a:bodyPr anchorCtr="0" anchor="t" bIns="91425" lIns="91425" spcFirstLastPara="1" rIns="91425" wrap="square" tIns="91425">
            <a:noAutofit/>
          </a:bodyPr>
          <a:lstStyle/>
          <a:p>
            <a:pPr indent="0" lvl="0" marL="0" rtl="0" algn="l">
              <a:spcBef>
                <a:spcPts val="600"/>
              </a:spcBef>
              <a:spcAft>
                <a:spcPts val="0"/>
              </a:spcAft>
              <a:buNone/>
            </a:pPr>
            <a:r>
              <a:rPr i="1" lang="en" sz="1800">
                <a:solidFill>
                  <a:schemeClr val="dk1"/>
                </a:solidFill>
                <a:latin typeface="Raleway Light"/>
                <a:ea typeface="Raleway Light"/>
                <a:cs typeface="Raleway Light"/>
                <a:sym typeface="Raleway Light"/>
              </a:rPr>
              <a:t>In record view, any row with a matching value in a multi-valued cell is included in a facet, including all “sibling” values in a multi-valued cell</a:t>
            </a:r>
            <a:r>
              <a:rPr lang="en" sz="1800">
                <a:solidFill>
                  <a:schemeClr val="dk1"/>
                </a:solidFill>
                <a:latin typeface="Raleway Light"/>
                <a:ea typeface="Raleway Light"/>
                <a:cs typeface="Raleway Light"/>
                <a:sym typeface="Raleway Light"/>
              </a:rPr>
              <a:t> </a:t>
            </a:r>
            <a:endParaRPr sz="1800">
              <a:solidFill>
                <a:schemeClr val="dk1"/>
              </a:solidFill>
              <a:latin typeface="Raleway Light"/>
              <a:ea typeface="Raleway Light"/>
              <a:cs typeface="Raleway Light"/>
              <a:sym typeface="Raleway Light"/>
            </a:endParaRPr>
          </a:p>
          <a:p>
            <a:pPr indent="0" lvl="0" marL="457200" rtl="0" algn="l">
              <a:spcBef>
                <a:spcPts val="600"/>
              </a:spcBef>
              <a:spcAft>
                <a:spcPts val="0"/>
              </a:spcAft>
              <a:buNone/>
            </a:pPr>
            <a:r>
              <a:t/>
            </a:r>
            <a:endParaRPr>
              <a:latin typeface="Raleway"/>
              <a:ea typeface="Raleway"/>
              <a:cs typeface="Raleway"/>
              <a:sym typeface="Raleway"/>
            </a:endParaRPr>
          </a:p>
        </p:txBody>
      </p:sp>
      <p:sp>
        <p:nvSpPr>
          <p:cNvPr id="248" name="Google Shape;248;p46"/>
          <p:cNvSpPr txBox="1"/>
          <p:nvPr/>
        </p:nvSpPr>
        <p:spPr>
          <a:xfrm>
            <a:off x="5093975" y="2947400"/>
            <a:ext cx="3384900" cy="554700"/>
          </a:xfrm>
          <a:prstGeom prst="rect">
            <a:avLst/>
          </a:prstGeom>
          <a:noFill/>
          <a:ln>
            <a:noFill/>
          </a:ln>
        </p:spPr>
        <p:txBody>
          <a:bodyPr anchorCtr="0" anchor="t" bIns="91425" lIns="91425" spcFirstLastPara="1" rIns="91425" wrap="square" tIns="91425">
            <a:noAutofit/>
          </a:bodyPr>
          <a:lstStyle/>
          <a:p>
            <a:pPr indent="0" lvl="0" marL="0" rtl="0" algn="l">
              <a:spcBef>
                <a:spcPts val="600"/>
              </a:spcBef>
              <a:spcAft>
                <a:spcPts val="0"/>
              </a:spcAft>
              <a:buNone/>
            </a:pPr>
            <a:r>
              <a:rPr i="1" lang="en" sz="1800">
                <a:solidFill>
                  <a:schemeClr val="dk1"/>
                </a:solidFill>
                <a:latin typeface="Raleway Light"/>
                <a:ea typeface="Raleway Light"/>
                <a:cs typeface="Raleway Light"/>
                <a:sym typeface="Raleway Light"/>
              </a:rPr>
              <a:t>In row view, only the matching values, not their “parent” rows or “sibling” values in their shared cells, are included in a facet</a:t>
            </a:r>
            <a:endParaRPr i="1"/>
          </a:p>
        </p:txBody>
      </p:sp>
    </p:spTree>
  </p:cSld>
  <p:clrMapOvr>
    <a:masterClrMapping/>
  </p:clrMapOvr>
</p:sld>
</file>

<file path=ppt/theme/theme1.xml><?xml version="1.0" encoding="utf-8"?>
<a:theme xmlns:a="http://schemas.openxmlformats.org/drawingml/2006/main" xmlns:r="http://schemas.openxmlformats.org/officeDocument/2006/relationships" name="Jacquenetta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Jacquenetta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Jacquenetta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